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Nunito"/>
      <p:regular r:id="rId33"/>
      <p:bold r:id="rId34"/>
      <p:italic r:id="rId35"/>
      <p:boldItalic r:id="rId36"/>
    </p:embeddedFont>
    <p:embeddedFont>
      <p:font typeface="Kanit Medium"/>
      <p:regular r:id="rId37"/>
      <p:bold r:id="rId38"/>
      <p:italic r:id="rId39"/>
      <p:boldItalic r:id="rId40"/>
    </p:embeddedFont>
    <p:embeddedFont>
      <p:font typeface="Kanit SemiBold"/>
      <p:regular r:id="rId41"/>
      <p:bold r:id="rId42"/>
      <p:italic r:id="rId43"/>
      <p:boldItalic r:id="rId44"/>
    </p:embeddedFont>
    <p:embeddedFont>
      <p:font typeface="Lato Light"/>
      <p:regular r:id="rId45"/>
      <p:bold r:id="rId46"/>
      <p:italic r:id="rId47"/>
      <p:boldItalic r:id="rId48"/>
    </p:embeddedFont>
    <p:embeddedFont>
      <p:font typeface="Work Sans"/>
      <p:regular r:id="rId49"/>
      <p:bold r:id="rId50"/>
      <p:italic r:id="rId51"/>
      <p:boldItalic r:id="rId52"/>
    </p:embeddedFont>
    <p:embeddedFont>
      <p:font typeface="Unica One"/>
      <p:regular r:id="rId53"/>
    </p:embeddedFont>
    <p:embeddedFont>
      <p:font typeface="PT Sans"/>
      <p:regular r:id="rId54"/>
      <p:bold r:id="rId55"/>
      <p:italic r:id="rId56"/>
      <p:boldItalic r:id="rId57"/>
    </p:embeddedFont>
    <p:embeddedFont>
      <p:font typeface="Fira Sans Extra Condensed"/>
      <p:regular r:id="rId58"/>
      <p:bold r:id="rId59"/>
      <p:italic r:id="rId60"/>
      <p:boldItalic r:id="rId61"/>
    </p:embeddedFont>
    <p:embeddedFont>
      <p:font typeface="Kanit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E929520-8F0E-4E16-8DE5-D42A727AE9C9}">
  <a:tblStyle styleId="{7E929520-8F0E-4E16-8DE5-D42A727AE9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KanitMedium-boldItalic.fntdata"/><Relationship Id="rId42" Type="http://schemas.openxmlformats.org/officeDocument/2006/relationships/font" Target="fonts/KanitSemiBold-bold.fntdata"/><Relationship Id="rId41" Type="http://schemas.openxmlformats.org/officeDocument/2006/relationships/font" Target="fonts/KanitSemiBold-regular.fntdata"/><Relationship Id="rId44" Type="http://schemas.openxmlformats.org/officeDocument/2006/relationships/font" Target="fonts/KanitSemiBold-boldItalic.fntdata"/><Relationship Id="rId43" Type="http://schemas.openxmlformats.org/officeDocument/2006/relationships/font" Target="fonts/KanitSemiBold-italic.fntdata"/><Relationship Id="rId46" Type="http://schemas.openxmlformats.org/officeDocument/2006/relationships/font" Target="fonts/LatoLight-bold.fntdata"/><Relationship Id="rId45" Type="http://schemas.openxmlformats.org/officeDocument/2006/relationships/font" Target="fonts/Lato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LatoLight-boldItalic.fntdata"/><Relationship Id="rId47" Type="http://schemas.openxmlformats.org/officeDocument/2006/relationships/font" Target="fonts/LatoLight-italic.fntdata"/><Relationship Id="rId49" Type="http://schemas.openxmlformats.org/officeDocument/2006/relationships/font" Target="fonts/WorkSa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33" Type="http://schemas.openxmlformats.org/officeDocument/2006/relationships/font" Target="fonts/Nunito-regular.fntdata"/><Relationship Id="rId32" Type="http://schemas.openxmlformats.org/officeDocument/2006/relationships/font" Target="fonts/Raleway-boldItalic.fntdata"/><Relationship Id="rId35" Type="http://schemas.openxmlformats.org/officeDocument/2006/relationships/font" Target="fonts/Nunito-italic.fntdata"/><Relationship Id="rId34" Type="http://schemas.openxmlformats.org/officeDocument/2006/relationships/font" Target="fonts/Nunito-bold.fntdata"/><Relationship Id="rId37" Type="http://schemas.openxmlformats.org/officeDocument/2006/relationships/font" Target="fonts/KanitMedium-regular.fntdata"/><Relationship Id="rId36" Type="http://schemas.openxmlformats.org/officeDocument/2006/relationships/font" Target="fonts/Nunito-boldItalic.fntdata"/><Relationship Id="rId39" Type="http://schemas.openxmlformats.org/officeDocument/2006/relationships/font" Target="fonts/KanitMedium-italic.fntdata"/><Relationship Id="rId38" Type="http://schemas.openxmlformats.org/officeDocument/2006/relationships/font" Target="fonts/KanitMedium-bold.fntdata"/><Relationship Id="rId62" Type="http://schemas.openxmlformats.org/officeDocument/2006/relationships/font" Target="fonts/Kanit-regular.fntdata"/><Relationship Id="rId61" Type="http://schemas.openxmlformats.org/officeDocument/2006/relationships/font" Target="fonts/FiraSansExtraCondensed-boldItalic.fntdata"/><Relationship Id="rId20" Type="http://schemas.openxmlformats.org/officeDocument/2006/relationships/slide" Target="slides/slide14.xml"/><Relationship Id="rId64" Type="http://schemas.openxmlformats.org/officeDocument/2006/relationships/font" Target="fonts/Kanit-italic.fntdata"/><Relationship Id="rId63" Type="http://schemas.openxmlformats.org/officeDocument/2006/relationships/font" Target="fonts/Kanit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65" Type="http://schemas.openxmlformats.org/officeDocument/2006/relationships/font" Target="fonts/Kanit-bold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60" Type="http://schemas.openxmlformats.org/officeDocument/2006/relationships/font" Target="fonts/FiraSansExtraCondensed-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font" Target="fonts/Raleway-regular.fntdata"/><Relationship Id="rId51" Type="http://schemas.openxmlformats.org/officeDocument/2006/relationships/font" Target="fonts/WorkSans-italic.fntdata"/><Relationship Id="rId50" Type="http://schemas.openxmlformats.org/officeDocument/2006/relationships/font" Target="fonts/WorkSans-bold.fntdata"/><Relationship Id="rId53" Type="http://schemas.openxmlformats.org/officeDocument/2006/relationships/font" Target="fonts/UnicaOne-regular.fntdata"/><Relationship Id="rId52" Type="http://schemas.openxmlformats.org/officeDocument/2006/relationships/font" Target="fonts/WorkSans-boldItalic.fntdata"/><Relationship Id="rId11" Type="http://schemas.openxmlformats.org/officeDocument/2006/relationships/slide" Target="slides/slide5.xml"/><Relationship Id="rId55" Type="http://schemas.openxmlformats.org/officeDocument/2006/relationships/font" Target="fonts/PTSans-bold.fntdata"/><Relationship Id="rId10" Type="http://schemas.openxmlformats.org/officeDocument/2006/relationships/slide" Target="slides/slide4.xml"/><Relationship Id="rId54" Type="http://schemas.openxmlformats.org/officeDocument/2006/relationships/font" Target="fonts/PTSans-regular.fntdata"/><Relationship Id="rId13" Type="http://schemas.openxmlformats.org/officeDocument/2006/relationships/slide" Target="slides/slide7.xml"/><Relationship Id="rId57" Type="http://schemas.openxmlformats.org/officeDocument/2006/relationships/font" Target="fonts/PTSans-boldItalic.fntdata"/><Relationship Id="rId12" Type="http://schemas.openxmlformats.org/officeDocument/2006/relationships/slide" Target="slides/slide6.xml"/><Relationship Id="rId56" Type="http://schemas.openxmlformats.org/officeDocument/2006/relationships/font" Target="fonts/PTSans-italic.fntdata"/><Relationship Id="rId15" Type="http://schemas.openxmlformats.org/officeDocument/2006/relationships/slide" Target="slides/slide9.xml"/><Relationship Id="rId59" Type="http://schemas.openxmlformats.org/officeDocument/2006/relationships/font" Target="fonts/FiraSansExtraCondensed-bold.fntdata"/><Relationship Id="rId14" Type="http://schemas.openxmlformats.org/officeDocument/2006/relationships/slide" Target="slides/slide8.xml"/><Relationship Id="rId58" Type="http://schemas.openxmlformats.org/officeDocument/2006/relationships/font" Target="fonts/FiraSansExtraCondensed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g2754ca1db59_0_2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" name="Google Shape;1245;g2754ca1db59_0_2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g2987e5aa77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g2987e5aa77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987e5aa77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987e5aa77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0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g2987e5aa77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g2987e5aa77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" name="Google Shape;1827;g2987e5aa77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" name="Google Shape;1828;g2987e5aa77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g2987e5aa7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" name="Google Shape;1834;g2987e5aa7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298b4b495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298b4b495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4" name="Shape 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" name="Google Shape;1845;g25d143b74b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6" name="Google Shape;1846;g25d143b74b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Google Shape;2030;gd431007ba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Google Shape;2031;gd431007ba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5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25d143b74b4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25d143b74b4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g25d143b74b4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" name="Google Shape;2043;g25d143b74b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25cf40381e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25cf40381e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Introduction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System Architecture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Libraries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Product Demonstration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Google Shape;2124;g25d143b74b4_0_4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" name="Google Shape;2125;g25d143b74b4_0_4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9" name="Shape 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" name="Google Shape;2130;g25d143b74b4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" name="Google Shape;2131;g25d143b74b4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User EXP journey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Forgot password feature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API documentation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sure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Show source code and some of the libraries we mentioned?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6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" name="Google Shape;2137;g26073f65f6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" name="Google Shape;2138;g26073f65f6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Google Shape;1459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0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25d143b74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25d143b74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g25d143b74b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" name="Google Shape;1634;g25d143b74b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5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g25cf40381e9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" name="Google Shape;1717;g25cf40381e9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0" name="Shape 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" name="Google Shape;1791;g2603d67637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" name="Google Shape;1792;g2603d67637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g25d143b74b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" name="Google Shape;1798;g25d143b74b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" name="Google Shape;1803;g2987e5aa7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4" name="Google Shape;1804;g2987e5aa7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B6DDD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218975" y="2686525"/>
            <a:ext cx="6705900" cy="14010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1219125" y="4186475"/>
            <a:ext cx="6705900" cy="341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11"/>
          <p:cNvSpPr txBox="1"/>
          <p:nvPr>
            <p:ph hasCustomPrompt="1" type="title"/>
          </p:nvPr>
        </p:nvSpPr>
        <p:spPr>
          <a:xfrm>
            <a:off x="1645800" y="2834400"/>
            <a:ext cx="5852400" cy="8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18" name="Google Shape;418;p11"/>
          <p:cNvSpPr txBox="1"/>
          <p:nvPr>
            <p:ph idx="1" type="subTitle"/>
          </p:nvPr>
        </p:nvSpPr>
        <p:spPr>
          <a:xfrm>
            <a:off x="1645800" y="3695421"/>
            <a:ext cx="5852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19" name="Google Shape;419;p11"/>
          <p:cNvGrpSpPr/>
          <p:nvPr/>
        </p:nvGrpSpPr>
        <p:grpSpPr>
          <a:xfrm>
            <a:off x="-49050" y="4168050"/>
            <a:ext cx="9242225" cy="896971"/>
            <a:chOff x="-49050" y="4168050"/>
            <a:chExt cx="9242225" cy="896971"/>
          </a:xfrm>
        </p:grpSpPr>
        <p:grpSp>
          <p:nvGrpSpPr>
            <p:cNvPr id="420" name="Google Shape;420;p11"/>
            <p:cNvGrpSpPr/>
            <p:nvPr/>
          </p:nvGrpSpPr>
          <p:grpSpPr>
            <a:xfrm>
              <a:off x="-120" y="4267697"/>
              <a:ext cx="9144241" cy="693944"/>
              <a:chOff x="3813375" y="4666275"/>
              <a:chExt cx="3441825" cy="445150"/>
            </a:xfrm>
          </p:grpSpPr>
          <p:sp>
            <p:nvSpPr>
              <p:cNvPr id="421" name="Google Shape;421;p11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1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1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1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1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11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11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1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1"/>
              <p:cNvSpPr/>
              <p:nvPr/>
            </p:nvSpPr>
            <p:spPr>
              <a:xfrm>
                <a:off x="4801479" y="4951126"/>
                <a:ext cx="29294" cy="160290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1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1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1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1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1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1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1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1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1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1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1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1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5150075" y="4777331"/>
                <a:ext cx="25228" cy="334068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1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1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5298572" y="5042280"/>
                <a:ext cx="25228" cy="69121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1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1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1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1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1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11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11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11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11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11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11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6239177" y="5042292"/>
                <a:ext cx="25247" cy="69127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1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1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1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1"/>
              <p:cNvSpPr/>
              <p:nvPr/>
            </p:nvSpPr>
            <p:spPr>
              <a:xfrm>
                <a:off x="6981771" y="5042264"/>
                <a:ext cx="25228" cy="69137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9" name="Google Shape;489;p11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1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91" name="Google Shape;491;p11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492" name="Google Shape;492;p11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1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94" name="Google Shape;494;p11"/>
            <p:cNvSpPr/>
            <p:nvPr/>
          </p:nvSpPr>
          <p:spPr>
            <a:xfrm>
              <a:off x="-49050" y="4168050"/>
              <a:ext cx="9242225" cy="685775"/>
            </a:xfrm>
            <a:custGeom>
              <a:rect b="b" l="l" r="r" t="t"/>
              <a:pathLst>
                <a:path extrusionOk="0" h="27431" w="369689">
                  <a:moveTo>
                    <a:pt x="0" y="19347"/>
                  </a:moveTo>
                  <a:lnTo>
                    <a:pt x="10418" y="25598"/>
                  </a:lnTo>
                  <a:lnTo>
                    <a:pt x="40183" y="3572"/>
                  </a:lnTo>
                  <a:lnTo>
                    <a:pt x="55767" y="25645"/>
                  </a:lnTo>
                  <a:lnTo>
                    <a:pt x="66675" y="11311"/>
                  </a:lnTo>
                  <a:lnTo>
                    <a:pt x="77645" y="23859"/>
                  </a:lnTo>
                  <a:lnTo>
                    <a:pt x="140196" y="10715"/>
                  </a:lnTo>
                  <a:lnTo>
                    <a:pt x="161732" y="27431"/>
                  </a:lnTo>
                  <a:lnTo>
                    <a:pt x="181868" y="12204"/>
                  </a:lnTo>
                  <a:lnTo>
                    <a:pt x="197048" y="25003"/>
                  </a:lnTo>
                  <a:lnTo>
                    <a:pt x="224687" y="3768"/>
                  </a:lnTo>
                  <a:lnTo>
                    <a:pt x="240760" y="25645"/>
                  </a:lnTo>
                  <a:lnTo>
                    <a:pt x="292596" y="4167"/>
                  </a:lnTo>
                  <a:lnTo>
                    <a:pt x="308179" y="25050"/>
                  </a:lnTo>
                  <a:lnTo>
                    <a:pt x="369689" y="0"/>
                  </a:ln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98" name="Google Shape;498;p13"/>
          <p:cNvSpPr txBox="1"/>
          <p:nvPr>
            <p:ph hasCustomPrompt="1" idx="2" type="title"/>
          </p:nvPr>
        </p:nvSpPr>
        <p:spPr>
          <a:xfrm>
            <a:off x="1479675" y="15164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99" name="Google Shape;499;p13"/>
          <p:cNvSpPr txBox="1"/>
          <p:nvPr>
            <p:ph hasCustomPrompt="1" idx="3" type="title"/>
          </p:nvPr>
        </p:nvSpPr>
        <p:spPr>
          <a:xfrm>
            <a:off x="1479675" y="29161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0" name="Google Shape;500;p13"/>
          <p:cNvSpPr txBox="1"/>
          <p:nvPr>
            <p:ph hasCustomPrompt="1" idx="4" type="title"/>
          </p:nvPr>
        </p:nvSpPr>
        <p:spPr>
          <a:xfrm>
            <a:off x="4099861" y="15164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/>
          <p:nvPr>
            <p:ph hasCustomPrompt="1" idx="5" type="title"/>
          </p:nvPr>
        </p:nvSpPr>
        <p:spPr>
          <a:xfrm>
            <a:off x="4099861" y="29161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2" name="Google Shape;502;p13"/>
          <p:cNvSpPr txBox="1"/>
          <p:nvPr>
            <p:ph hasCustomPrompt="1" idx="6" type="title"/>
          </p:nvPr>
        </p:nvSpPr>
        <p:spPr>
          <a:xfrm>
            <a:off x="6720050" y="15164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3" name="Google Shape;503;p13"/>
          <p:cNvSpPr txBox="1"/>
          <p:nvPr>
            <p:ph hasCustomPrompt="1" idx="7" type="title"/>
          </p:nvPr>
        </p:nvSpPr>
        <p:spPr>
          <a:xfrm>
            <a:off x="6720050" y="2916100"/>
            <a:ext cx="944400" cy="398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/>
          <p:nvPr>
            <p:ph idx="1" type="subTitle"/>
          </p:nvPr>
        </p:nvSpPr>
        <p:spPr>
          <a:xfrm>
            <a:off x="720000" y="1991885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05" name="Google Shape;505;p13"/>
          <p:cNvSpPr txBox="1"/>
          <p:nvPr>
            <p:ph idx="8" type="subTitle"/>
          </p:nvPr>
        </p:nvSpPr>
        <p:spPr>
          <a:xfrm>
            <a:off x="3340186" y="1991885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idx="9" type="subTitle"/>
          </p:nvPr>
        </p:nvSpPr>
        <p:spPr>
          <a:xfrm>
            <a:off x="5960371" y="1991885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07" name="Google Shape;507;p13"/>
          <p:cNvSpPr txBox="1"/>
          <p:nvPr>
            <p:ph idx="13" type="subTitle"/>
          </p:nvPr>
        </p:nvSpPr>
        <p:spPr>
          <a:xfrm>
            <a:off x="720000" y="3391600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08" name="Google Shape;508;p13"/>
          <p:cNvSpPr txBox="1"/>
          <p:nvPr>
            <p:ph idx="14" type="subTitle"/>
          </p:nvPr>
        </p:nvSpPr>
        <p:spPr>
          <a:xfrm>
            <a:off x="3340185" y="3391600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idx="15" type="subTitle"/>
          </p:nvPr>
        </p:nvSpPr>
        <p:spPr>
          <a:xfrm>
            <a:off x="5960371" y="3391600"/>
            <a:ext cx="24636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510" name="Google Shape;510;p13"/>
          <p:cNvGrpSpPr/>
          <p:nvPr/>
        </p:nvGrpSpPr>
        <p:grpSpPr>
          <a:xfrm>
            <a:off x="-8775" y="4246350"/>
            <a:ext cx="9198600" cy="818671"/>
            <a:chOff x="-8775" y="4246350"/>
            <a:chExt cx="9198600" cy="818671"/>
          </a:xfrm>
        </p:grpSpPr>
        <p:grpSp>
          <p:nvGrpSpPr>
            <p:cNvPr id="511" name="Google Shape;511;p13"/>
            <p:cNvGrpSpPr/>
            <p:nvPr/>
          </p:nvGrpSpPr>
          <p:grpSpPr>
            <a:xfrm flipH="1">
              <a:off x="-58" y="4267697"/>
              <a:ext cx="9144241" cy="693944"/>
              <a:chOff x="3813375" y="4666275"/>
              <a:chExt cx="3441825" cy="445150"/>
            </a:xfrm>
          </p:grpSpPr>
          <p:sp>
            <p:nvSpPr>
              <p:cNvPr id="512" name="Google Shape;512;p13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3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3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13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13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3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3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3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3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3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3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3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3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3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3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3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3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13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13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3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3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3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3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3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3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3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3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3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3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13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13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13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13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13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3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3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3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3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3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3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3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3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3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3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3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3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3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3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3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3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3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3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3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3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3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3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3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3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3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3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13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13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3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3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82" name="Google Shape;582;p13"/>
            <p:cNvSpPr/>
            <p:nvPr/>
          </p:nvSpPr>
          <p:spPr>
            <a:xfrm>
              <a:off x="-8775" y="4246350"/>
              <a:ext cx="9198600" cy="623175"/>
            </a:xfrm>
            <a:custGeom>
              <a:rect b="b" l="l" r="r" t="t"/>
              <a:pathLst>
                <a:path extrusionOk="0" h="24927" w="367944">
                  <a:moveTo>
                    <a:pt x="0" y="19661"/>
                  </a:moveTo>
                  <a:lnTo>
                    <a:pt x="30194" y="24927"/>
                  </a:lnTo>
                  <a:lnTo>
                    <a:pt x="76538" y="8426"/>
                  </a:lnTo>
                  <a:lnTo>
                    <a:pt x="108136" y="24927"/>
                  </a:lnTo>
                  <a:lnTo>
                    <a:pt x="167822" y="2458"/>
                  </a:lnTo>
                  <a:lnTo>
                    <a:pt x="207495" y="24927"/>
                  </a:lnTo>
                  <a:lnTo>
                    <a:pt x="225401" y="13693"/>
                  </a:lnTo>
                  <a:lnTo>
                    <a:pt x="242956" y="23874"/>
                  </a:lnTo>
                  <a:lnTo>
                    <a:pt x="293513" y="0"/>
                  </a:lnTo>
                  <a:lnTo>
                    <a:pt x="346879" y="24927"/>
                  </a:lnTo>
                  <a:lnTo>
                    <a:pt x="367944" y="16852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583" name="Google Shape;583;p13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584" name="Google Shape;584;p13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3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588" name="Google Shape;588;p14"/>
          <p:cNvGrpSpPr/>
          <p:nvPr/>
        </p:nvGrpSpPr>
        <p:grpSpPr>
          <a:xfrm>
            <a:off x="-3270" y="4603999"/>
            <a:ext cx="9150543" cy="331058"/>
            <a:chOff x="-3270" y="4603999"/>
            <a:chExt cx="9150543" cy="331058"/>
          </a:xfrm>
        </p:grpSpPr>
        <p:sp>
          <p:nvSpPr>
            <p:cNvPr id="589" name="Google Shape;589;p14"/>
            <p:cNvSpPr/>
            <p:nvPr/>
          </p:nvSpPr>
          <p:spPr>
            <a:xfrm>
              <a:off x="3678582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3819194" y="4803775"/>
              <a:ext cx="67018" cy="131263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3953362" y="4844920"/>
              <a:ext cx="61704" cy="90118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4082217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4"/>
            <p:cNvSpPr/>
            <p:nvPr/>
          </p:nvSpPr>
          <p:spPr>
            <a:xfrm>
              <a:off x="4213728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4345240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4475888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4604743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4734461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4869626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4997551" y="4768635"/>
              <a:ext cx="77778" cy="166403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5130922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5265091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2109277" y="4803738"/>
              <a:ext cx="67084" cy="13130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2243578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2372433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2503945" y="4815842"/>
              <a:ext cx="67018" cy="119197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2635456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2766105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2894959" y="4740877"/>
              <a:ext cx="74191" cy="194161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3024611" y="4604036"/>
              <a:ext cx="77911" cy="331002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3159842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3287701" y="4768673"/>
              <a:ext cx="77844" cy="166366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3421139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3555307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552001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4"/>
            <p:cNvSpPr/>
            <p:nvPr/>
          </p:nvSpPr>
          <p:spPr>
            <a:xfrm>
              <a:off x="5660622" y="4803738"/>
              <a:ext cx="67018" cy="13130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4"/>
            <p:cNvSpPr/>
            <p:nvPr/>
          </p:nvSpPr>
          <p:spPr>
            <a:xfrm>
              <a:off x="5794790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4"/>
            <p:cNvSpPr/>
            <p:nvPr/>
          </p:nvSpPr>
          <p:spPr>
            <a:xfrm>
              <a:off x="5923645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4"/>
            <p:cNvSpPr/>
            <p:nvPr/>
          </p:nvSpPr>
          <p:spPr>
            <a:xfrm>
              <a:off x="6055157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4"/>
            <p:cNvSpPr/>
            <p:nvPr/>
          </p:nvSpPr>
          <p:spPr>
            <a:xfrm>
              <a:off x="6186668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4"/>
            <p:cNvSpPr/>
            <p:nvPr/>
          </p:nvSpPr>
          <p:spPr>
            <a:xfrm>
              <a:off x="5396602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4"/>
            <p:cNvSpPr/>
            <p:nvPr/>
          </p:nvSpPr>
          <p:spPr>
            <a:xfrm>
              <a:off x="780486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4"/>
            <p:cNvSpPr/>
            <p:nvPr/>
          </p:nvSpPr>
          <p:spPr>
            <a:xfrm>
              <a:off x="-3270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4"/>
            <p:cNvSpPr/>
            <p:nvPr/>
          </p:nvSpPr>
          <p:spPr>
            <a:xfrm>
              <a:off x="126515" y="4603999"/>
              <a:ext cx="77778" cy="331039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4"/>
            <p:cNvSpPr/>
            <p:nvPr/>
          </p:nvSpPr>
          <p:spPr>
            <a:xfrm>
              <a:off x="261613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4"/>
            <p:cNvSpPr/>
            <p:nvPr/>
          </p:nvSpPr>
          <p:spPr>
            <a:xfrm>
              <a:off x="389605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4"/>
            <p:cNvSpPr/>
            <p:nvPr/>
          </p:nvSpPr>
          <p:spPr>
            <a:xfrm>
              <a:off x="522777" y="4855797"/>
              <a:ext cx="74390" cy="79241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4"/>
            <p:cNvSpPr/>
            <p:nvPr/>
          </p:nvSpPr>
          <p:spPr>
            <a:xfrm>
              <a:off x="657078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4"/>
            <p:cNvSpPr/>
            <p:nvPr/>
          </p:nvSpPr>
          <p:spPr>
            <a:xfrm>
              <a:off x="6572236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4"/>
            <p:cNvSpPr/>
            <p:nvPr/>
          </p:nvSpPr>
          <p:spPr>
            <a:xfrm>
              <a:off x="6712847" y="4803775"/>
              <a:ext cx="67018" cy="131282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4"/>
            <p:cNvSpPr/>
            <p:nvPr/>
          </p:nvSpPr>
          <p:spPr>
            <a:xfrm>
              <a:off x="684701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4"/>
            <p:cNvSpPr/>
            <p:nvPr/>
          </p:nvSpPr>
          <p:spPr>
            <a:xfrm>
              <a:off x="697587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4"/>
            <p:cNvSpPr/>
            <p:nvPr/>
          </p:nvSpPr>
          <p:spPr>
            <a:xfrm>
              <a:off x="7107249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4"/>
            <p:cNvSpPr/>
            <p:nvPr/>
          </p:nvSpPr>
          <p:spPr>
            <a:xfrm>
              <a:off x="7238894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4"/>
            <p:cNvSpPr/>
            <p:nvPr/>
          </p:nvSpPr>
          <p:spPr>
            <a:xfrm>
              <a:off x="7369542" y="4763169"/>
              <a:ext cx="68745" cy="171869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4"/>
            <p:cNvSpPr/>
            <p:nvPr/>
          </p:nvSpPr>
          <p:spPr>
            <a:xfrm>
              <a:off x="7498397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4"/>
            <p:cNvSpPr/>
            <p:nvPr/>
          </p:nvSpPr>
          <p:spPr>
            <a:xfrm>
              <a:off x="7628115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4"/>
            <p:cNvSpPr/>
            <p:nvPr/>
          </p:nvSpPr>
          <p:spPr>
            <a:xfrm>
              <a:off x="776328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4"/>
            <p:cNvSpPr/>
            <p:nvPr/>
          </p:nvSpPr>
          <p:spPr>
            <a:xfrm>
              <a:off x="7891138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4"/>
            <p:cNvSpPr/>
            <p:nvPr/>
          </p:nvSpPr>
          <p:spPr>
            <a:xfrm>
              <a:off x="8024443" y="4855797"/>
              <a:ext cx="74258" cy="79241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4"/>
            <p:cNvSpPr/>
            <p:nvPr/>
          </p:nvSpPr>
          <p:spPr>
            <a:xfrm>
              <a:off x="8158611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4"/>
            <p:cNvSpPr/>
            <p:nvPr/>
          </p:nvSpPr>
          <p:spPr>
            <a:xfrm>
              <a:off x="6314659" y="4855797"/>
              <a:ext cx="74258" cy="79241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4"/>
            <p:cNvSpPr/>
            <p:nvPr/>
          </p:nvSpPr>
          <p:spPr>
            <a:xfrm>
              <a:off x="6448828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4"/>
            <p:cNvSpPr/>
            <p:nvPr/>
          </p:nvSpPr>
          <p:spPr>
            <a:xfrm>
              <a:off x="841353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4"/>
            <p:cNvSpPr/>
            <p:nvPr/>
          </p:nvSpPr>
          <p:spPr>
            <a:xfrm>
              <a:off x="8554143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4"/>
            <p:cNvSpPr/>
            <p:nvPr/>
          </p:nvSpPr>
          <p:spPr>
            <a:xfrm>
              <a:off x="8688444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4"/>
            <p:cNvSpPr/>
            <p:nvPr/>
          </p:nvSpPr>
          <p:spPr>
            <a:xfrm>
              <a:off x="8817166" y="4739966"/>
              <a:ext cx="67084" cy="195073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4"/>
            <p:cNvSpPr/>
            <p:nvPr/>
          </p:nvSpPr>
          <p:spPr>
            <a:xfrm>
              <a:off x="8948677" y="4815842"/>
              <a:ext cx="67084" cy="119197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4"/>
            <p:cNvSpPr/>
            <p:nvPr/>
          </p:nvSpPr>
          <p:spPr>
            <a:xfrm>
              <a:off x="9080189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4"/>
            <p:cNvSpPr/>
            <p:nvPr/>
          </p:nvSpPr>
          <p:spPr>
            <a:xfrm>
              <a:off x="8290256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4"/>
            <p:cNvSpPr/>
            <p:nvPr/>
          </p:nvSpPr>
          <p:spPr>
            <a:xfrm>
              <a:off x="920965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4"/>
            <p:cNvSpPr/>
            <p:nvPr/>
          </p:nvSpPr>
          <p:spPr>
            <a:xfrm>
              <a:off x="105526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4"/>
            <p:cNvSpPr/>
            <p:nvPr/>
          </p:nvSpPr>
          <p:spPr>
            <a:xfrm>
              <a:off x="118412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4"/>
            <p:cNvSpPr/>
            <p:nvPr/>
          </p:nvSpPr>
          <p:spPr>
            <a:xfrm>
              <a:off x="1315632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4"/>
            <p:cNvSpPr/>
            <p:nvPr/>
          </p:nvSpPr>
          <p:spPr>
            <a:xfrm>
              <a:off x="1447144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4"/>
            <p:cNvSpPr/>
            <p:nvPr/>
          </p:nvSpPr>
          <p:spPr>
            <a:xfrm>
              <a:off x="1577792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4"/>
            <p:cNvSpPr/>
            <p:nvPr/>
          </p:nvSpPr>
          <p:spPr>
            <a:xfrm>
              <a:off x="1706647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4"/>
            <p:cNvSpPr/>
            <p:nvPr/>
          </p:nvSpPr>
          <p:spPr>
            <a:xfrm>
              <a:off x="1836365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4"/>
            <p:cNvSpPr/>
            <p:nvPr/>
          </p:nvSpPr>
          <p:spPr>
            <a:xfrm>
              <a:off x="197153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" name="Google Shape;659;p14"/>
          <p:cNvGrpSpPr/>
          <p:nvPr/>
        </p:nvGrpSpPr>
        <p:grpSpPr>
          <a:xfrm>
            <a:off x="-1" y="4935256"/>
            <a:ext cx="9144134" cy="129765"/>
            <a:chOff x="237925" y="603400"/>
            <a:chExt cx="3162200" cy="44875"/>
          </a:xfrm>
        </p:grpSpPr>
        <p:sp>
          <p:nvSpPr>
            <p:cNvPr id="660" name="Google Shape;660;p14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4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2" name="Google Shape;662;p14"/>
          <p:cNvSpPr/>
          <p:nvPr/>
        </p:nvSpPr>
        <p:spPr>
          <a:xfrm>
            <a:off x="-29650" y="4506125"/>
            <a:ext cx="9227350" cy="349750"/>
          </a:xfrm>
          <a:custGeom>
            <a:rect b="b" l="l" r="r" t="t"/>
            <a:pathLst>
              <a:path extrusionOk="0" h="13990" w="369094">
                <a:moveTo>
                  <a:pt x="0" y="0"/>
                </a:moveTo>
                <a:lnTo>
                  <a:pt x="23217" y="13990"/>
                </a:lnTo>
                <a:lnTo>
                  <a:pt x="76200" y="3274"/>
                </a:lnTo>
                <a:lnTo>
                  <a:pt x="92049" y="13759"/>
                </a:lnTo>
                <a:lnTo>
                  <a:pt x="123749" y="3193"/>
                </a:lnTo>
                <a:lnTo>
                  <a:pt x="139525" y="13759"/>
                </a:lnTo>
                <a:lnTo>
                  <a:pt x="150092" y="7211"/>
                </a:lnTo>
                <a:lnTo>
                  <a:pt x="161403" y="13908"/>
                </a:lnTo>
                <a:lnTo>
                  <a:pt x="192286" y="3274"/>
                </a:lnTo>
                <a:lnTo>
                  <a:pt x="234851" y="13990"/>
                </a:lnTo>
                <a:lnTo>
                  <a:pt x="265731" y="6765"/>
                </a:lnTo>
                <a:lnTo>
                  <a:pt x="292298" y="13394"/>
                </a:lnTo>
                <a:lnTo>
                  <a:pt x="307701" y="3639"/>
                </a:lnTo>
                <a:lnTo>
                  <a:pt x="329728" y="10634"/>
                </a:lnTo>
                <a:lnTo>
                  <a:pt x="342007" y="6846"/>
                </a:lnTo>
                <a:lnTo>
                  <a:pt x="369094" y="13990"/>
                </a:ln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665" name="Google Shape;665;p15"/>
          <p:cNvGrpSpPr/>
          <p:nvPr/>
        </p:nvGrpSpPr>
        <p:grpSpPr>
          <a:xfrm flipH="1">
            <a:off x="-3270" y="4603999"/>
            <a:ext cx="9150543" cy="331058"/>
            <a:chOff x="-3270" y="4603999"/>
            <a:chExt cx="9150543" cy="331058"/>
          </a:xfrm>
        </p:grpSpPr>
        <p:sp>
          <p:nvSpPr>
            <p:cNvPr id="666" name="Google Shape;666;p15"/>
            <p:cNvSpPr/>
            <p:nvPr/>
          </p:nvSpPr>
          <p:spPr>
            <a:xfrm>
              <a:off x="3678582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5"/>
            <p:cNvSpPr/>
            <p:nvPr/>
          </p:nvSpPr>
          <p:spPr>
            <a:xfrm>
              <a:off x="3819194" y="4803775"/>
              <a:ext cx="67018" cy="131263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5"/>
            <p:cNvSpPr/>
            <p:nvPr/>
          </p:nvSpPr>
          <p:spPr>
            <a:xfrm>
              <a:off x="3953362" y="4844920"/>
              <a:ext cx="61704" cy="90118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15"/>
            <p:cNvSpPr/>
            <p:nvPr/>
          </p:nvSpPr>
          <p:spPr>
            <a:xfrm>
              <a:off x="4082217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5"/>
            <p:cNvSpPr/>
            <p:nvPr/>
          </p:nvSpPr>
          <p:spPr>
            <a:xfrm>
              <a:off x="4213728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15"/>
            <p:cNvSpPr/>
            <p:nvPr/>
          </p:nvSpPr>
          <p:spPr>
            <a:xfrm>
              <a:off x="4345240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15"/>
            <p:cNvSpPr/>
            <p:nvPr/>
          </p:nvSpPr>
          <p:spPr>
            <a:xfrm>
              <a:off x="4475888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15"/>
            <p:cNvSpPr/>
            <p:nvPr/>
          </p:nvSpPr>
          <p:spPr>
            <a:xfrm>
              <a:off x="4604743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5"/>
            <p:cNvSpPr/>
            <p:nvPr/>
          </p:nvSpPr>
          <p:spPr>
            <a:xfrm>
              <a:off x="4734461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5"/>
            <p:cNvSpPr/>
            <p:nvPr/>
          </p:nvSpPr>
          <p:spPr>
            <a:xfrm>
              <a:off x="4869626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5"/>
            <p:cNvSpPr/>
            <p:nvPr/>
          </p:nvSpPr>
          <p:spPr>
            <a:xfrm>
              <a:off x="4997551" y="4768635"/>
              <a:ext cx="77778" cy="166403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5"/>
            <p:cNvSpPr/>
            <p:nvPr/>
          </p:nvSpPr>
          <p:spPr>
            <a:xfrm>
              <a:off x="5130922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5"/>
            <p:cNvSpPr/>
            <p:nvPr/>
          </p:nvSpPr>
          <p:spPr>
            <a:xfrm>
              <a:off x="5265091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5"/>
            <p:cNvSpPr/>
            <p:nvPr/>
          </p:nvSpPr>
          <p:spPr>
            <a:xfrm>
              <a:off x="2109277" y="4803738"/>
              <a:ext cx="67084" cy="13130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2243578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2372433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2503945" y="4815842"/>
              <a:ext cx="67018" cy="119197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5"/>
            <p:cNvSpPr/>
            <p:nvPr/>
          </p:nvSpPr>
          <p:spPr>
            <a:xfrm>
              <a:off x="2635456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5"/>
            <p:cNvSpPr/>
            <p:nvPr/>
          </p:nvSpPr>
          <p:spPr>
            <a:xfrm>
              <a:off x="2766105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>
              <a:off x="2894959" y="4740877"/>
              <a:ext cx="74191" cy="194161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>
              <a:off x="3024611" y="4604036"/>
              <a:ext cx="77911" cy="331002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>
              <a:off x="3159842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>
              <a:off x="3287701" y="4768673"/>
              <a:ext cx="77844" cy="166366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>
              <a:off x="3421139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5"/>
            <p:cNvSpPr/>
            <p:nvPr/>
          </p:nvSpPr>
          <p:spPr>
            <a:xfrm>
              <a:off x="3555307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5"/>
            <p:cNvSpPr/>
            <p:nvPr/>
          </p:nvSpPr>
          <p:spPr>
            <a:xfrm>
              <a:off x="552001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660622" y="4803738"/>
              <a:ext cx="67018" cy="13130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794790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5"/>
            <p:cNvSpPr/>
            <p:nvPr/>
          </p:nvSpPr>
          <p:spPr>
            <a:xfrm>
              <a:off x="5923645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5"/>
            <p:cNvSpPr/>
            <p:nvPr/>
          </p:nvSpPr>
          <p:spPr>
            <a:xfrm>
              <a:off x="6055157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5"/>
            <p:cNvSpPr/>
            <p:nvPr/>
          </p:nvSpPr>
          <p:spPr>
            <a:xfrm>
              <a:off x="6186668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5396602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780486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-3270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126515" y="4603999"/>
              <a:ext cx="77778" cy="331039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261613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5"/>
            <p:cNvSpPr/>
            <p:nvPr/>
          </p:nvSpPr>
          <p:spPr>
            <a:xfrm>
              <a:off x="389605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5"/>
            <p:cNvSpPr/>
            <p:nvPr/>
          </p:nvSpPr>
          <p:spPr>
            <a:xfrm>
              <a:off x="522777" y="4855797"/>
              <a:ext cx="74390" cy="79241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657078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6572236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6712847" y="4803775"/>
              <a:ext cx="67018" cy="131282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5"/>
            <p:cNvSpPr/>
            <p:nvPr/>
          </p:nvSpPr>
          <p:spPr>
            <a:xfrm>
              <a:off x="684701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5"/>
            <p:cNvSpPr/>
            <p:nvPr/>
          </p:nvSpPr>
          <p:spPr>
            <a:xfrm>
              <a:off x="697587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7107249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7238894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5"/>
            <p:cNvSpPr/>
            <p:nvPr/>
          </p:nvSpPr>
          <p:spPr>
            <a:xfrm>
              <a:off x="7369542" y="4763169"/>
              <a:ext cx="68745" cy="171869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5"/>
            <p:cNvSpPr/>
            <p:nvPr/>
          </p:nvSpPr>
          <p:spPr>
            <a:xfrm>
              <a:off x="7498397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5"/>
            <p:cNvSpPr/>
            <p:nvPr/>
          </p:nvSpPr>
          <p:spPr>
            <a:xfrm>
              <a:off x="7628115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5"/>
            <p:cNvSpPr/>
            <p:nvPr/>
          </p:nvSpPr>
          <p:spPr>
            <a:xfrm>
              <a:off x="776328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5"/>
            <p:cNvSpPr/>
            <p:nvPr/>
          </p:nvSpPr>
          <p:spPr>
            <a:xfrm>
              <a:off x="7891138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5"/>
            <p:cNvSpPr/>
            <p:nvPr/>
          </p:nvSpPr>
          <p:spPr>
            <a:xfrm>
              <a:off x="8024443" y="4855797"/>
              <a:ext cx="74258" cy="79241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5"/>
            <p:cNvSpPr/>
            <p:nvPr/>
          </p:nvSpPr>
          <p:spPr>
            <a:xfrm>
              <a:off x="8158611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5"/>
            <p:cNvSpPr/>
            <p:nvPr/>
          </p:nvSpPr>
          <p:spPr>
            <a:xfrm>
              <a:off x="6314659" y="4855797"/>
              <a:ext cx="74258" cy="79241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5"/>
            <p:cNvSpPr/>
            <p:nvPr/>
          </p:nvSpPr>
          <p:spPr>
            <a:xfrm>
              <a:off x="6448828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5"/>
            <p:cNvSpPr/>
            <p:nvPr/>
          </p:nvSpPr>
          <p:spPr>
            <a:xfrm>
              <a:off x="841353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5"/>
            <p:cNvSpPr/>
            <p:nvPr/>
          </p:nvSpPr>
          <p:spPr>
            <a:xfrm>
              <a:off x="8554143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5"/>
            <p:cNvSpPr/>
            <p:nvPr/>
          </p:nvSpPr>
          <p:spPr>
            <a:xfrm>
              <a:off x="8688444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5"/>
            <p:cNvSpPr/>
            <p:nvPr/>
          </p:nvSpPr>
          <p:spPr>
            <a:xfrm>
              <a:off x="8817166" y="4739966"/>
              <a:ext cx="67084" cy="195073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5"/>
            <p:cNvSpPr/>
            <p:nvPr/>
          </p:nvSpPr>
          <p:spPr>
            <a:xfrm>
              <a:off x="8948677" y="4815842"/>
              <a:ext cx="67084" cy="119197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5"/>
            <p:cNvSpPr/>
            <p:nvPr/>
          </p:nvSpPr>
          <p:spPr>
            <a:xfrm>
              <a:off x="9080189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5"/>
            <p:cNvSpPr/>
            <p:nvPr/>
          </p:nvSpPr>
          <p:spPr>
            <a:xfrm>
              <a:off x="8290256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5"/>
            <p:cNvSpPr/>
            <p:nvPr/>
          </p:nvSpPr>
          <p:spPr>
            <a:xfrm>
              <a:off x="920965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5"/>
            <p:cNvSpPr/>
            <p:nvPr/>
          </p:nvSpPr>
          <p:spPr>
            <a:xfrm>
              <a:off x="105526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5"/>
            <p:cNvSpPr/>
            <p:nvPr/>
          </p:nvSpPr>
          <p:spPr>
            <a:xfrm>
              <a:off x="118412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5"/>
            <p:cNvSpPr/>
            <p:nvPr/>
          </p:nvSpPr>
          <p:spPr>
            <a:xfrm>
              <a:off x="1315632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5"/>
            <p:cNvSpPr/>
            <p:nvPr/>
          </p:nvSpPr>
          <p:spPr>
            <a:xfrm>
              <a:off x="1447144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5"/>
            <p:cNvSpPr/>
            <p:nvPr/>
          </p:nvSpPr>
          <p:spPr>
            <a:xfrm>
              <a:off x="1577792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5"/>
            <p:cNvSpPr/>
            <p:nvPr/>
          </p:nvSpPr>
          <p:spPr>
            <a:xfrm>
              <a:off x="1706647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5"/>
            <p:cNvSpPr/>
            <p:nvPr/>
          </p:nvSpPr>
          <p:spPr>
            <a:xfrm>
              <a:off x="1836365" y="4603999"/>
              <a:ext cx="77844" cy="331039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5"/>
            <p:cNvSpPr/>
            <p:nvPr/>
          </p:nvSpPr>
          <p:spPr>
            <a:xfrm>
              <a:off x="197153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5"/>
          <p:cNvGrpSpPr/>
          <p:nvPr/>
        </p:nvGrpSpPr>
        <p:grpSpPr>
          <a:xfrm>
            <a:off x="-1" y="4935256"/>
            <a:ext cx="9144134" cy="129765"/>
            <a:chOff x="237925" y="603400"/>
            <a:chExt cx="3162200" cy="44875"/>
          </a:xfrm>
        </p:grpSpPr>
        <p:sp>
          <p:nvSpPr>
            <p:cNvPr id="737" name="Google Shape;737;p15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5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9" name="Google Shape;739;p15"/>
          <p:cNvSpPr/>
          <p:nvPr/>
        </p:nvSpPr>
        <p:spPr>
          <a:xfrm>
            <a:off x="-37150" y="4584250"/>
            <a:ext cx="9257175" cy="290225"/>
          </a:xfrm>
          <a:custGeom>
            <a:rect b="b" l="l" r="r" t="t"/>
            <a:pathLst>
              <a:path extrusionOk="0" h="11609" w="370287">
                <a:moveTo>
                  <a:pt x="0" y="10710"/>
                </a:moveTo>
                <a:lnTo>
                  <a:pt x="28280" y="4167"/>
                </a:lnTo>
                <a:lnTo>
                  <a:pt x="45095" y="10710"/>
                </a:lnTo>
                <a:lnTo>
                  <a:pt x="60871" y="441"/>
                </a:lnTo>
                <a:lnTo>
                  <a:pt x="76795" y="10115"/>
                </a:lnTo>
                <a:lnTo>
                  <a:pt x="103289" y="4465"/>
                </a:lnTo>
                <a:lnTo>
                  <a:pt x="134543" y="9525"/>
                </a:lnTo>
                <a:lnTo>
                  <a:pt x="175620" y="893"/>
                </a:lnTo>
                <a:lnTo>
                  <a:pt x="196753" y="9823"/>
                </a:lnTo>
                <a:lnTo>
                  <a:pt x="244378" y="1488"/>
                </a:lnTo>
                <a:lnTo>
                  <a:pt x="263130" y="10716"/>
                </a:lnTo>
                <a:lnTo>
                  <a:pt x="293194" y="893"/>
                </a:lnTo>
                <a:lnTo>
                  <a:pt x="309565" y="11609"/>
                </a:lnTo>
                <a:lnTo>
                  <a:pt x="335163" y="5060"/>
                </a:lnTo>
                <a:lnTo>
                  <a:pt x="344612" y="10561"/>
                </a:lnTo>
                <a:lnTo>
                  <a:pt x="370287" y="0"/>
                </a:ln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1"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2" name="Google Shape;742;p16"/>
          <p:cNvSpPr txBox="1"/>
          <p:nvPr>
            <p:ph idx="1" type="body"/>
          </p:nvPr>
        </p:nvSpPr>
        <p:spPr>
          <a:xfrm>
            <a:off x="1084800" y="1301850"/>
            <a:ext cx="6974400" cy="27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Work Sans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743" name="Google Shape;743;p16"/>
          <p:cNvGrpSpPr/>
          <p:nvPr/>
        </p:nvGrpSpPr>
        <p:grpSpPr>
          <a:xfrm flipH="1">
            <a:off x="-3270" y="4582266"/>
            <a:ext cx="9150543" cy="352830"/>
            <a:chOff x="-3270" y="4582266"/>
            <a:chExt cx="9150543" cy="352830"/>
          </a:xfrm>
        </p:grpSpPr>
        <p:sp>
          <p:nvSpPr>
            <p:cNvPr id="744" name="Google Shape;744;p16"/>
            <p:cNvSpPr/>
            <p:nvPr/>
          </p:nvSpPr>
          <p:spPr>
            <a:xfrm>
              <a:off x="3678582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3819194" y="4803775"/>
              <a:ext cx="67018" cy="131263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3953362" y="4844920"/>
              <a:ext cx="61704" cy="90118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4082229" y="4815870"/>
              <a:ext cx="67000" cy="119163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4213728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4345240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4475888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4604743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734454" y="4697897"/>
              <a:ext cx="77850" cy="237163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4869626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4997551" y="4768635"/>
              <a:ext cx="77778" cy="166403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5130922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5265079" y="4604034"/>
              <a:ext cx="68901" cy="331035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2109277" y="4803738"/>
              <a:ext cx="67084" cy="13130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2243578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2372433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2503945" y="4815842"/>
              <a:ext cx="67018" cy="119197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2635456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2766105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2894959" y="4740877"/>
              <a:ext cx="74191" cy="194161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3024611" y="4604036"/>
              <a:ext cx="77911" cy="331002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3159842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3287701" y="4768673"/>
              <a:ext cx="77844" cy="166366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3421139" y="4855797"/>
              <a:ext cx="74191" cy="79241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3555307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552001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5660622" y="4803738"/>
              <a:ext cx="67018" cy="13130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5794790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5923645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6055157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6186668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5396602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780486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-3270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126515" y="4603999"/>
              <a:ext cx="77778" cy="331039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261613" y="4773469"/>
              <a:ext cx="70671" cy="161569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389605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522777" y="4855797"/>
              <a:ext cx="74390" cy="79241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657078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6572229" y="4831594"/>
              <a:ext cx="85299" cy="103435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6712847" y="4803775"/>
              <a:ext cx="67018" cy="131282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684701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697587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7107249" y="4815879"/>
              <a:ext cx="67084" cy="119159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7238894" y="4831590"/>
              <a:ext cx="67018" cy="103449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7369542" y="4763169"/>
              <a:ext cx="68745" cy="171869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7498397" y="4740877"/>
              <a:ext cx="74258" cy="19416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7628104" y="4697896"/>
              <a:ext cx="77850" cy="237163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776328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7891138" y="4768635"/>
              <a:ext cx="77844" cy="166403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8024454" y="4582266"/>
              <a:ext cx="74249" cy="35283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8158611" y="4749262"/>
              <a:ext cx="68878" cy="185776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6314659" y="4855797"/>
              <a:ext cx="74258" cy="79241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6448829" y="4855793"/>
              <a:ext cx="68875" cy="79262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8413531" y="4697909"/>
              <a:ext cx="85283" cy="237129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8554143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8688444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8817166" y="4739966"/>
              <a:ext cx="67084" cy="195073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8948677" y="4815842"/>
              <a:ext cx="67084" cy="119197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9080189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8290256" y="4749262"/>
              <a:ext cx="68745" cy="185776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920965" y="4803775"/>
              <a:ext cx="67084" cy="131282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1055266" y="4844920"/>
              <a:ext cx="61571" cy="90118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1184121" y="4739966"/>
              <a:ext cx="67018" cy="19507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1315632" y="4815879"/>
              <a:ext cx="67018" cy="119159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1447144" y="4831590"/>
              <a:ext cx="67084" cy="103449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1577792" y="4763169"/>
              <a:ext cx="68878" cy="17186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1706654" y="4638031"/>
              <a:ext cx="74249" cy="29702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1836354" y="4719871"/>
              <a:ext cx="77850" cy="215173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1971530" y="4773469"/>
              <a:ext cx="70538" cy="161569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" name="Google Shape;814;p16"/>
          <p:cNvGrpSpPr/>
          <p:nvPr/>
        </p:nvGrpSpPr>
        <p:grpSpPr>
          <a:xfrm>
            <a:off x="-1" y="4935256"/>
            <a:ext cx="9144134" cy="129765"/>
            <a:chOff x="237925" y="603400"/>
            <a:chExt cx="3162200" cy="44875"/>
          </a:xfrm>
        </p:grpSpPr>
        <p:sp>
          <p:nvSpPr>
            <p:cNvPr id="815" name="Google Shape;815;p16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7" name="Google Shape;817;p16"/>
          <p:cNvSpPr/>
          <p:nvPr/>
        </p:nvSpPr>
        <p:spPr>
          <a:xfrm>
            <a:off x="-66850" y="4543325"/>
            <a:ext cx="9234775" cy="312550"/>
          </a:xfrm>
          <a:custGeom>
            <a:rect b="b" l="l" r="r" t="t"/>
            <a:pathLst>
              <a:path extrusionOk="0" h="12502" w="369391">
                <a:moveTo>
                  <a:pt x="0" y="12055"/>
                </a:moveTo>
                <a:lnTo>
                  <a:pt x="46285" y="1705"/>
                </a:lnTo>
                <a:lnTo>
                  <a:pt x="108644" y="12502"/>
                </a:lnTo>
                <a:lnTo>
                  <a:pt x="157162" y="2679"/>
                </a:lnTo>
                <a:lnTo>
                  <a:pt x="202704" y="10716"/>
                </a:lnTo>
                <a:lnTo>
                  <a:pt x="243780" y="0"/>
                </a:lnTo>
                <a:lnTo>
                  <a:pt x="281285" y="12502"/>
                </a:lnTo>
                <a:lnTo>
                  <a:pt x="299144" y="3870"/>
                </a:lnTo>
                <a:lnTo>
                  <a:pt x="314027" y="11906"/>
                </a:lnTo>
                <a:lnTo>
                  <a:pt x="369391" y="2679"/>
                </a:ln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20" name="Google Shape;820;p17"/>
          <p:cNvSpPr txBox="1"/>
          <p:nvPr>
            <p:ph idx="1" type="subTitle"/>
          </p:nvPr>
        </p:nvSpPr>
        <p:spPr>
          <a:xfrm>
            <a:off x="720044" y="2652675"/>
            <a:ext cx="2305500" cy="17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1" name="Google Shape;821;p17"/>
          <p:cNvSpPr txBox="1"/>
          <p:nvPr>
            <p:ph idx="2" type="subTitle"/>
          </p:nvPr>
        </p:nvSpPr>
        <p:spPr>
          <a:xfrm>
            <a:off x="3419250" y="2652675"/>
            <a:ext cx="2305500" cy="17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2" name="Google Shape;822;p17"/>
          <p:cNvSpPr txBox="1"/>
          <p:nvPr>
            <p:ph idx="3" type="subTitle"/>
          </p:nvPr>
        </p:nvSpPr>
        <p:spPr>
          <a:xfrm>
            <a:off x="6118456" y="2652675"/>
            <a:ext cx="2305500" cy="17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23" name="Google Shape;823;p17"/>
          <p:cNvSpPr txBox="1"/>
          <p:nvPr>
            <p:ph idx="4" type="subTitle"/>
          </p:nvPr>
        </p:nvSpPr>
        <p:spPr>
          <a:xfrm>
            <a:off x="720044" y="2235375"/>
            <a:ext cx="2305500" cy="4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4" name="Google Shape;824;p17"/>
          <p:cNvSpPr txBox="1"/>
          <p:nvPr>
            <p:ph idx="5" type="subTitle"/>
          </p:nvPr>
        </p:nvSpPr>
        <p:spPr>
          <a:xfrm>
            <a:off x="3419250" y="2235375"/>
            <a:ext cx="2305500" cy="4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5" name="Google Shape;825;p17"/>
          <p:cNvSpPr txBox="1"/>
          <p:nvPr>
            <p:ph idx="6" type="subTitle"/>
          </p:nvPr>
        </p:nvSpPr>
        <p:spPr>
          <a:xfrm>
            <a:off x="6118456" y="2235375"/>
            <a:ext cx="2305500" cy="41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826" name="Google Shape;826;p17"/>
          <p:cNvGrpSpPr/>
          <p:nvPr/>
        </p:nvGrpSpPr>
        <p:grpSpPr>
          <a:xfrm>
            <a:off x="-33375" y="4587975"/>
            <a:ext cx="9186425" cy="477046"/>
            <a:chOff x="-33375" y="4587975"/>
            <a:chExt cx="9186425" cy="477046"/>
          </a:xfrm>
        </p:grpSpPr>
        <p:grpSp>
          <p:nvGrpSpPr>
            <p:cNvPr id="827" name="Google Shape;827;p17"/>
            <p:cNvGrpSpPr/>
            <p:nvPr/>
          </p:nvGrpSpPr>
          <p:grpSpPr>
            <a:xfrm>
              <a:off x="-4786" y="4603999"/>
              <a:ext cx="9153572" cy="331058"/>
              <a:chOff x="4210085" y="4603999"/>
              <a:chExt cx="9153572" cy="331058"/>
            </a:xfrm>
          </p:grpSpPr>
          <p:sp>
            <p:nvSpPr>
              <p:cNvPr id="828" name="Google Shape;828;p17"/>
              <p:cNvSpPr/>
              <p:nvPr/>
            </p:nvSpPr>
            <p:spPr>
              <a:xfrm>
                <a:off x="10384720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17"/>
              <p:cNvSpPr/>
              <p:nvPr/>
            </p:nvSpPr>
            <p:spPr>
              <a:xfrm>
                <a:off x="10525331" y="4803775"/>
                <a:ext cx="67018" cy="131263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17"/>
              <p:cNvSpPr/>
              <p:nvPr/>
            </p:nvSpPr>
            <p:spPr>
              <a:xfrm>
                <a:off x="10659500" y="4844920"/>
                <a:ext cx="61704" cy="90118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7"/>
              <p:cNvSpPr/>
              <p:nvPr/>
            </p:nvSpPr>
            <p:spPr>
              <a:xfrm>
                <a:off x="10788354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7"/>
              <p:cNvSpPr/>
              <p:nvPr/>
            </p:nvSpPr>
            <p:spPr>
              <a:xfrm>
                <a:off x="10919866" y="4815879"/>
                <a:ext cx="67084" cy="119159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7"/>
              <p:cNvSpPr/>
              <p:nvPr/>
            </p:nvSpPr>
            <p:spPr>
              <a:xfrm>
                <a:off x="11051378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7"/>
              <p:cNvSpPr/>
              <p:nvPr/>
            </p:nvSpPr>
            <p:spPr>
              <a:xfrm>
                <a:off x="11182026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7"/>
              <p:cNvSpPr/>
              <p:nvPr/>
            </p:nvSpPr>
            <p:spPr>
              <a:xfrm>
                <a:off x="11310880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7"/>
              <p:cNvSpPr/>
              <p:nvPr/>
            </p:nvSpPr>
            <p:spPr>
              <a:xfrm>
                <a:off x="11440599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7"/>
              <p:cNvSpPr/>
              <p:nvPr/>
            </p:nvSpPr>
            <p:spPr>
              <a:xfrm>
                <a:off x="11575763" y="4773469"/>
                <a:ext cx="70671" cy="161569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7"/>
              <p:cNvSpPr/>
              <p:nvPr/>
            </p:nvSpPr>
            <p:spPr>
              <a:xfrm>
                <a:off x="11703688" y="4768635"/>
                <a:ext cx="77778" cy="166403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7"/>
              <p:cNvSpPr/>
              <p:nvPr/>
            </p:nvSpPr>
            <p:spPr>
              <a:xfrm>
                <a:off x="11837060" y="4855797"/>
                <a:ext cx="74191" cy="79241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7"/>
              <p:cNvSpPr/>
              <p:nvPr/>
            </p:nvSpPr>
            <p:spPr>
              <a:xfrm>
                <a:off x="11971228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7"/>
              <p:cNvSpPr/>
              <p:nvPr/>
            </p:nvSpPr>
            <p:spPr>
              <a:xfrm>
                <a:off x="8812590" y="4803738"/>
                <a:ext cx="67084" cy="13130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7"/>
              <p:cNvSpPr/>
              <p:nvPr/>
            </p:nvSpPr>
            <p:spPr>
              <a:xfrm>
                <a:off x="8946891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7"/>
              <p:cNvSpPr/>
              <p:nvPr/>
            </p:nvSpPr>
            <p:spPr>
              <a:xfrm>
                <a:off x="9075746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7"/>
              <p:cNvSpPr/>
              <p:nvPr/>
            </p:nvSpPr>
            <p:spPr>
              <a:xfrm>
                <a:off x="9210082" y="4815842"/>
                <a:ext cx="67018" cy="119197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7"/>
              <p:cNvSpPr/>
              <p:nvPr/>
            </p:nvSpPr>
            <p:spPr>
              <a:xfrm>
                <a:off x="9341594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7"/>
              <p:cNvSpPr/>
              <p:nvPr/>
            </p:nvSpPr>
            <p:spPr>
              <a:xfrm>
                <a:off x="9472242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7"/>
              <p:cNvSpPr/>
              <p:nvPr/>
            </p:nvSpPr>
            <p:spPr>
              <a:xfrm>
                <a:off x="9601097" y="4740877"/>
                <a:ext cx="74191" cy="194161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7"/>
              <p:cNvSpPr/>
              <p:nvPr/>
            </p:nvSpPr>
            <p:spPr>
              <a:xfrm>
                <a:off x="9730749" y="4604036"/>
                <a:ext cx="77911" cy="331002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7"/>
              <p:cNvSpPr/>
              <p:nvPr/>
            </p:nvSpPr>
            <p:spPr>
              <a:xfrm>
                <a:off x="9865980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7"/>
              <p:cNvSpPr/>
              <p:nvPr/>
            </p:nvSpPr>
            <p:spPr>
              <a:xfrm>
                <a:off x="9993838" y="4768673"/>
                <a:ext cx="77844" cy="166366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7"/>
              <p:cNvSpPr/>
              <p:nvPr/>
            </p:nvSpPr>
            <p:spPr>
              <a:xfrm>
                <a:off x="10127276" y="4855797"/>
                <a:ext cx="74191" cy="79241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7"/>
              <p:cNvSpPr/>
              <p:nvPr/>
            </p:nvSpPr>
            <p:spPr>
              <a:xfrm>
                <a:off x="10261444" y="4749262"/>
                <a:ext cx="68745" cy="185776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7"/>
              <p:cNvSpPr/>
              <p:nvPr/>
            </p:nvSpPr>
            <p:spPr>
              <a:xfrm>
                <a:off x="12226148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7"/>
              <p:cNvSpPr/>
              <p:nvPr/>
            </p:nvSpPr>
            <p:spPr>
              <a:xfrm>
                <a:off x="12366759" y="4803738"/>
                <a:ext cx="67018" cy="13130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7"/>
              <p:cNvSpPr/>
              <p:nvPr/>
            </p:nvSpPr>
            <p:spPr>
              <a:xfrm>
                <a:off x="12500928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7"/>
              <p:cNvSpPr/>
              <p:nvPr/>
            </p:nvSpPr>
            <p:spPr>
              <a:xfrm>
                <a:off x="12629782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7"/>
              <p:cNvSpPr/>
              <p:nvPr/>
            </p:nvSpPr>
            <p:spPr>
              <a:xfrm>
                <a:off x="12761294" y="4815879"/>
                <a:ext cx="67018" cy="119159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7"/>
              <p:cNvSpPr/>
              <p:nvPr/>
            </p:nvSpPr>
            <p:spPr>
              <a:xfrm>
                <a:off x="12892806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7"/>
              <p:cNvSpPr/>
              <p:nvPr/>
            </p:nvSpPr>
            <p:spPr>
              <a:xfrm>
                <a:off x="12102740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7"/>
              <p:cNvSpPr/>
              <p:nvPr/>
            </p:nvSpPr>
            <p:spPr>
              <a:xfrm>
                <a:off x="7489174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7"/>
              <p:cNvSpPr/>
              <p:nvPr/>
            </p:nvSpPr>
            <p:spPr>
              <a:xfrm>
                <a:off x="6705418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7"/>
              <p:cNvSpPr/>
              <p:nvPr/>
            </p:nvSpPr>
            <p:spPr>
              <a:xfrm>
                <a:off x="6835203" y="4603999"/>
                <a:ext cx="77778" cy="331039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7"/>
              <p:cNvSpPr/>
              <p:nvPr/>
            </p:nvSpPr>
            <p:spPr>
              <a:xfrm>
                <a:off x="6970301" y="4773469"/>
                <a:ext cx="70671" cy="161569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7"/>
              <p:cNvSpPr/>
              <p:nvPr/>
            </p:nvSpPr>
            <p:spPr>
              <a:xfrm>
                <a:off x="7098292" y="4768635"/>
                <a:ext cx="77844" cy="166403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7"/>
              <p:cNvSpPr/>
              <p:nvPr/>
            </p:nvSpPr>
            <p:spPr>
              <a:xfrm>
                <a:off x="7231464" y="4855797"/>
                <a:ext cx="74390" cy="79241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7"/>
              <p:cNvSpPr/>
              <p:nvPr/>
            </p:nvSpPr>
            <p:spPr>
              <a:xfrm>
                <a:off x="7365765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7"/>
              <p:cNvSpPr/>
              <p:nvPr/>
            </p:nvSpPr>
            <p:spPr>
              <a:xfrm>
                <a:off x="13278374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7"/>
              <p:cNvSpPr/>
              <p:nvPr/>
            </p:nvSpPr>
            <p:spPr>
              <a:xfrm>
                <a:off x="4210085" y="4803775"/>
                <a:ext cx="67018" cy="131282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7"/>
              <p:cNvSpPr/>
              <p:nvPr/>
            </p:nvSpPr>
            <p:spPr>
              <a:xfrm>
                <a:off x="4344253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7"/>
              <p:cNvSpPr/>
              <p:nvPr/>
            </p:nvSpPr>
            <p:spPr>
              <a:xfrm>
                <a:off x="4473108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7"/>
              <p:cNvSpPr/>
              <p:nvPr/>
            </p:nvSpPr>
            <p:spPr>
              <a:xfrm>
                <a:off x="4604487" y="4815879"/>
                <a:ext cx="67084" cy="119159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7"/>
              <p:cNvSpPr/>
              <p:nvPr/>
            </p:nvSpPr>
            <p:spPr>
              <a:xfrm>
                <a:off x="4736131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7"/>
              <p:cNvSpPr/>
              <p:nvPr/>
            </p:nvSpPr>
            <p:spPr>
              <a:xfrm>
                <a:off x="4866779" y="4763169"/>
                <a:ext cx="68745" cy="171869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7"/>
              <p:cNvSpPr/>
              <p:nvPr/>
            </p:nvSpPr>
            <p:spPr>
              <a:xfrm>
                <a:off x="4995634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7"/>
              <p:cNvSpPr/>
              <p:nvPr/>
            </p:nvSpPr>
            <p:spPr>
              <a:xfrm>
                <a:off x="5125352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7"/>
              <p:cNvSpPr/>
              <p:nvPr/>
            </p:nvSpPr>
            <p:spPr>
              <a:xfrm>
                <a:off x="5260517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7"/>
              <p:cNvSpPr/>
              <p:nvPr/>
            </p:nvSpPr>
            <p:spPr>
              <a:xfrm>
                <a:off x="5388376" y="4768635"/>
                <a:ext cx="77844" cy="166403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17"/>
              <p:cNvSpPr/>
              <p:nvPr/>
            </p:nvSpPr>
            <p:spPr>
              <a:xfrm>
                <a:off x="5521681" y="4855797"/>
                <a:ext cx="74258" cy="79241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17"/>
              <p:cNvSpPr/>
              <p:nvPr/>
            </p:nvSpPr>
            <p:spPr>
              <a:xfrm>
                <a:off x="5655849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7"/>
              <p:cNvSpPr/>
              <p:nvPr/>
            </p:nvSpPr>
            <p:spPr>
              <a:xfrm>
                <a:off x="13020797" y="4855797"/>
                <a:ext cx="74258" cy="79241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7"/>
              <p:cNvSpPr/>
              <p:nvPr/>
            </p:nvSpPr>
            <p:spPr>
              <a:xfrm>
                <a:off x="13154965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7"/>
              <p:cNvSpPr/>
              <p:nvPr/>
            </p:nvSpPr>
            <p:spPr>
              <a:xfrm>
                <a:off x="5910769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7"/>
              <p:cNvSpPr/>
              <p:nvPr/>
            </p:nvSpPr>
            <p:spPr>
              <a:xfrm>
                <a:off x="6051380" y="4803775"/>
                <a:ext cx="67084" cy="131282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7"/>
              <p:cNvSpPr/>
              <p:nvPr/>
            </p:nvSpPr>
            <p:spPr>
              <a:xfrm>
                <a:off x="6185681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7"/>
              <p:cNvSpPr/>
              <p:nvPr/>
            </p:nvSpPr>
            <p:spPr>
              <a:xfrm>
                <a:off x="6314403" y="4739966"/>
                <a:ext cx="67084" cy="195073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7"/>
              <p:cNvSpPr/>
              <p:nvPr/>
            </p:nvSpPr>
            <p:spPr>
              <a:xfrm>
                <a:off x="6445915" y="4815842"/>
                <a:ext cx="67084" cy="119197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7"/>
              <p:cNvSpPr/>
              <p:nvPr/>
            </p:nvSpPr>
            <p:spPr>
              <a:xfrm>
                <a:off x="6577426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7"/>
              <p:cNvSpPr/>
              <p:nvPr/>
            </p:nvSpPr>
            <p:spPr>
              <a:xfrm>
                <a:off x="5787493" y="4749262"/>
                <a:ext cx="68745" cy="185776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7"/>
              <p:cNvSpPr/>
              <p:nvPr/>
            </p:nvSpPr>
            <p:spPr>
              <a:xfrm>
                <a:off x="7629652" y="4803775"/>
                <a:ext cx="67084" cy="131282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7"/>
              <p:cNvSpPr/>
              <p:nvPr/>
            </p:nvSpPr>
            <p:spPr>
              <a:xfrm>
                <a:off x="7763953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7"/>
              <p:cNvSpPr/>
              <p:nvPr/>
            </p:nvSpPr>
            <p:spPr>
              <a:xfrm>
                <a:off x="7892808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7"/>
              <p:cNvSpPr/>
              <p:nvPr/>
            </p:nvSpPr>
            <p:spPr>
              <a:xfrm>
                <a:off x="8024320" y="4815879"/>
                <a:ext cx="67018" cy="119159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7"/>
              <p:cNvSpPr/>
              <p:nvPr/>
            </p:nvSpPr>
            <p:spPr>
              <a:xfrm>
                <a:off x="8155831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7"/>
              <p:cNvSpPr/>
              <p:nvPr/>
            </p:nvSpPr>
            <p:spPr>
              <a:xfrm>
                <a:off x="8286480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7"/>
              <p:cNvSpPr/>
              <p:nvPr/>
            </p:nvSpPr>
            <p:spPr>
              <a:xfrm>
                <a:off x="8415334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7"/>
              <p:cNvSpPr/>
              <p:nvPr/>
            </p:nvSpPr>
            <p:spPr>
              <a:xfrm>
                <a:off x="8545053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7"/>
              <p:cNvSpPr/>
              <p:nvPr/>
            </p:nvSpPr>
            <p:spPr>
              <a:xfrm>
                <a:off x="8680217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" name="Google Shape;898;p17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899" name="Google Shape;899;p17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7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1" name="Google Shape;901;p17"/>
            <p:cNvSpPr/>
            <p:nvPr/>
          </p:nvSpPr>
          <p:spPr>
            <a:xfrm>
              <a:off x="-33375" y="4587975"/>
              <a:ext cx="9186425" cy="297650"/>
            </a:xfrm>
            <a:custGeom>
              <a:rect b="b" l="l" r="r" t="t"/>
              <a:pathLst>
                <a:path extrusionOk="0" h="11906" w="367457">
                  <a:moveTo>
                    <a:pt x="0" y="11906"/>
                  </a:moveTo>
                  <a:lnTo>
                    <a:pt x="41672" y="1786"/>
                  </a:lnTo>
                  <a:lnTo>
                    <a:pt x="71438" y="10716"/>
                  </a:lnTo>
                  <a:lnTo>
                    <a:pt x="109538" y="3572"/>
                  </a:lnTo>
                  <a:lnTo>
                    <a:pt x="147340" y="10120"/>
                  </a:lnTo>
                  <a:lnTo>
                    <a:pt x="176808" y="1786"/>
                  </a:lnTo>
                  <a:lnTo>
                    <a:pt x="201960" y="10716"/>
                  </a:lnTo>
                  <a:lnTo>
                    <a:pt x="225624" y="2977"/>
                  </a:lnTo>
                  <a:lnTo>
                    <a:pt x="260301" y="8930"/>
                  </a:lnTo>
                  <a:lnTo>
                    <a:pt x="290215" y="0"/>
                  </a:lnTo>
                  <a:lnTo>
                    <a:pt x="334566" y="10716"/>
                  </a:lnTo>
                  <a:lnTo>
                    <a:pt x="367457" y="2084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04" name="Google Shape;904;p18"/>
          <p:cNvSpPr txBox="1"/>
          <p:nvPr>
            <p:ph idx="1" type="subTitle"/>
          </p:nvPr>
        </p:nvSpPr>
        <p:spPr>
          <a:xfrm>
            <a:off x="1214953" y="1731527"/>
            <a:ext cx="3051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5" name="Google Shape;905;p18"/>
          <p:cNvSpPr txBox="1"/>
          <p:nvPr>
            <p:ph idx="2" type="subTitle"/>
          </p:nvPr>
        </p:nvSpPr>
        <p:spPr>
          <a:xfrm>
            <a:off x="4877747" y="1731527"/>
            <a:ext cx="3051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6" name="Google Shape;906;p18"/>
          <p:cNvSpPr txBox="1"/>
          <p:nvPr>
            <p:ph idx="3" type="subTitle"/>
          </p:nvPr>
        </p:nvSpPr>
        <p:spPr>
          <a:xfrm>
            <a:off x="1214953" y="3297083"/>
            <a:ext cx="3051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7" name="Google Shape;907;p18"/>
          <p:cNvSpPr txBox="1"/>
          <p:nvPr>
            <p:ph idx="4" type="subTitle"/>
          </p:nvPr>
        </p:nvSpPr>
        <p:spPr>
          <a:xfrm>
            <a:off x="4877747" y="3297083"/>
            <a:ext cx="30513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08" name="Google Shape;908;p18"/>
          <p:cNvSpPr txBox="1"/>
          <p:nvPr>
            <p:ph idx="5" type="subTitle"/>
          </p:nvPr>
        </p:nvSpPr>
        <p:spPr>
          <a:xfrm>
            <a:off x="1214953" y="1343938"/>
            <a:ext cx="3051300" cy="3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09" name="Google Shape;909;p18"/>
          <p:cNvSpPr txBox="1"/>
          <p:nvPr>
            <p:ph idx="6" type="subTitle"/>
          </p:nvPr>
        </p:nvSpPr>
        <p:spPr>
          <a:xfrm>
            <a:off x="1214953" y="2909622"/>
            <a:ext cx="3051300" cy="3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0" name="Google Shape;910;p18"/>
          <p:cNvSpPr txBox="1"/>
          <p:nvPr>
            <p:ph idx="7" type="subTitle"/>
          </p:nvPr>
        </p:nvSpPr>
        <p:spPr>
          <a:xfrm>
            <a:off x="4877747" y="1343938"/>
            <a:ext cx="3051300" cy="3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11" name="Google Shape;911;p18"/>
          <p:cNvSpPr txBox="1"/>
          <p:nvPr>
            <p:ph idx="8" type="subTitle"/>
          </p:nvPr>
        </p:nvSpPr>
        <p:spPr>
          <a:xfrm>
            <a:off x="4877747" y="2909622"/>
            <a:ext cx="3051300" cy="3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912" name="Google Shape;912;p18"/>
          <p:cNvGrpSpPr/>
          <p:nvPr/>
        </p:nvGrpSpPr>
        <p:grpSpPr>
          <a:xfrm>
            <a:off x="-52675" y="4603999"/>
            <a:ext cx="9268850" cy="461022"/>
            <a:chOff x="-52675" y="4603999"/>
            <a:chExt cx="9268850" cy="461022"/>
          </a:xfrm>
        </p:grpSpPr>
        <p:grpSp>
          <p:nvGrpSpPr>
            <p:cNvPr id="913" name="Google Shape;913;p18"/>
            <p:cNvGrpSpPr/>
            <p:nvPr/>
          </p:nvGrpSpPr>
          <p:grpSpPr>
            <a:xfrm>
              <a:off x="1182" y="4603999"/>
              <a:ext cx="9141581" cy="331058"/>
              <a:chOff x="3961925" y="4666275"/>
              <a:chExt cx="3440824" cy="445150"/>
            </a:xfrm>
          </p:grpSpPr>
          <p:sp>
            <p:nvSpPr>
              <p:cNvPr id="914" name="Google Shape;914;p18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8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8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8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8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8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8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8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8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18"/>
              <p:cNvSpPr/>
              <p:nvPr/>
            </p:nvSpPr>
            <p:spPr>
              <a:xfrm>
                <a:off x="7278474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18"/>
              <p:cNvSpPr/>
              <p:nvPr/>
            </p:nvSpPr>
            <p:spPr>
              <a:xfrm>
                <a:off x="7329024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18"/>
              <p:cNvSpPr/>
              <p:nvPr/>
            </p:nvSpPr>
            <p:spPr>
              <a:xfrm>
                <a:off x="7377524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18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18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18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18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18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18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18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18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18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18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18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18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18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18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18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18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18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18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18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18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8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18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18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8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8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8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8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8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8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8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8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8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8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8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8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8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8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8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8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8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8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8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8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8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8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8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8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8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8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8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8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8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8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8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4" name="Google Shape;984;p18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985" name="Google Shape;985;p18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8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7" name="Google Shape;987;p18"/>
            <p:cNvSpPr/>
            <p:nvPr/>
          </p:nvSpPr>
          <p:spPr>
            <a:xfrm>
              <a:off x="-52675" y="4625650"/>
              <a:ext cx="9268850" cy="263300"/>
            </a:xfrm>
            <a:custGeom>
              <a:rect b="b" l="l" r="r" t="t"/>
              <a:pathLst>
                <a:path extrusionOk="0" h="10532" w="370754">
                  <a:moveTo>
                    <a:pt x="0" y="10532"/>
                  </a:moveTo>
                  <a:lnTo>
                    <a:pt x="15800" y="3510"/>
                  </a:lnTo>
                  <a:lnTo>
                    <a:pt x="33705" y="9479"/>
                  </a:lnTo>
                  <a:lnTo>
                    <a:pt x="72677" y="2808"/>
                  </a:lnTo>
                  <a:lnTo>
                    <a:pt x="95849" y="10532"/>
                  </a:lnTo>
                  <a:lnTo>
                    <a:pt x="144299" y="2106"/>
                  </a:lnTo>
                  <a:lnTo>
                    <a:pt x="174142" y="9128"/>
                  </a:lnTo>
                  <a:lnTo>
                    <a:pt x="206794" y="0"/>
                  </a:lnTo>
                  <a:lnTo>
                    <a:pt x="244712" y="9830"/>
                  </a:lnTo>
                  <a:lnTo>
                    <a:pt x="279119" y="2808"/>
                  </a:lnTo>
                  <a:lnTo>
                    <a:pt x="346528" y="8075"/>
                  </a:lnTo>
                  <a:lnTo>
                    <a:pt x="370754" y="2106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90" name="Google Shape;990;p19"/>
          <p:cNvSpPr txBox="1"/>
          <p:nvPr>
            <p:ph idx="1" type="subTitle"/>
          </p:nvPr>
        </p:nvSpPr>
        <p:spPr>
          <a:xfrm>
            <a:off x="719999" y="1697873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1" name="Google Shape;991;p19"/>
          <p:cNvSpPr txBox="1"/>
          <p:nvPr>
            <p:ph idx="2" type="subTitle"/>
          </p:nvPr>
        </p:nvSpPr>
        <p:spPr>
          <a:xfrm>
            <a:off x="3373950" y="1697882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2" name="Google Shape;992;p19"/>
          <p:cNvSpPr txBox="1"/>
          <p:nvPr>
            <p:ph idx="3" type="subTitle"/>
          </p:nvPr>
        </p:nvSpPr>
        <p:spPr>
          <a:xfrm>
            <a:off x="719999" y="3276572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3" name="Google Shape;993;p19"/>
          <p:cNvSpPr txBox="1"/>
          <p:nvPr>
            <p:ph idx="4" type="subTitle"/>
          </p:nvPr>
        </p:nvSpPr>
        <p:spPr>
          <a:xfrm>
            <a:off x="3373950" y="3276572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4" name="Google Shape;994;p19"/>
          <p:cNvSpPr txBox="1"/>
          <p:nvPr>
            <p:ph idx="5" type="subTitle"/>
          </p:nvPr>
        </p:nvSpPr>
        <p:spPr>
          <a:xfrm>
            <a:off x="6027901" y="1697882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5" name="Google Shape;995;p19"/>
          <p:cNvSpPr txBox="1"/>
          <p:nvPr>
            <p:ph idx="6" type="subTitle"/>
          </p:nvPr>
        </p:nvSpPr>
        <p:spPr>
          <a:xfrm>
            <a:off x="6027901" y="3276572"/>
            <a:ext cx="2396100" cy="10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996" name="Google Shape;996;p19"/>
          <p:cNvSpPr txBox="1"/>
          <p:nvPr>
            <p:ph idx="7" type="subTitle"/>
          </p:nvPr>
        </p:nvSpPr>
        <p:spPr>
          <a:xfrm>
            <a:off x="720149" y="1328650"/>
            <a:ext cx="23958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7" name="Google Shape;997;p19"/>
          <p:cNvSpPr txBox="1"/>
          <p:nvPr>
            <p:ph idx="8" type="subTitle"/>
          </p:nvPr>
        </p:nvSpPr>
        <p:spPr>
          <a:xfrm>
            <a:off x="3373950" y="1328655"/>
            <a:ext cx="23958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8" name="Google Shape;998;p19"/>
          <p:cNvSpPr txBox="1"/>
          <p:nvPr>
            <p:ph idx="9" type="subTitle"/>
          </p:nvPr>
        </p:nvSpPr>
        <p:spPr>
          <a:xfrm>
            <a:off x="6028051" y="1328655"/>
            <a:ext cx="23958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9" name="Google Shape;999;p19"/>
          <p:cNvSpPr txBox="1"/>
          <p:nvPr>
            <p:ph idx="13" type="subTitle"/>
          </p:nvPr>
        </p:nvSpPr>
        <p:spPr>
          <a:xfrm>
            <a:off x="719999" y="2904443"/>
            <a:ext cx="23961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0" name="Google Shape;1000;p19"/>
          <p:cNvSpPr txBox="1"/>
          <p:nvPr>
            <p:ph idx="14" type="subTitle"/>
          </p:nvPr>
        </p:nvSpPr>
        <p:spPr>
          <a:xfrm>
            <a:off x="3373950" y="2904443"/>
            <a:ext cx="23958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1" name="Google Shape;1001;p19"/>
          <p:cNvSpPr txBox="1"/>
          <p:nvPr>
            <p:ph idx="15" type="subTitle"/>
          </p:nvPr>
        </p:nvSpPr>
        <p:spPr>
          <a:xfrm>
            <a:off x="6028051" y="2904443"/>
            <a:ext cx="2395800" cy="37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1002" name="Google Shape;1002;p19"/>
          <p:cNvGrpSpPr/>
          <p:nvPr/>
        </p:nvGrpSpPr>
        <p:grpSpPr>
          <a:xfrm>
            <a:off x="-29650" y="4573100"/>
            <a:ext cx="9205025" cy="491921"/>
            <a:chOff x="-29650" y="4573100"/>
            <a:chExt cx="9205025" cy="491921"/>
          </a:xfrm>
        </p:grpSpPr>
        <p:grpSp>
          <p:nvGrpSpPr>
            <p:cNvPr id="1003" name="Google Shape;1003;p19"/>
            <p:cNvGrpSpPr/>
            <p:nvPr/>
          </p:nvGrpSpPr>
          <p:grpSpPr>
            <a:xfrm>
              <a:off x="-8997" y="4603999"/>
              <a:ext cx="9148780" cy="331069"/>
              <a:chOff x="-8997" y="4603999"/>
              <a:chExt cx="9148780" cy="331069"/>
            </a:xfrm>
          </p:grpSpPr>
          <p:sp>
            <p:nvSpPr>
              <p:cNvPr id="1004" name="Google Shape;1004;p19"/>
              <p:cNvSpPr/>
              <p:nvPr/>
            </p:nvSpPr>
            <p:spPr>
              <a:xfrm flipH="1">
                <a:off x="5642880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 flipH="1">
                <a:off x="5520534" y="4803775"/>
                <a:ext cx="67018" cy="131263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9"/>
              <p:cNvSpPr/>
              <p:nvPr/>
            </p:nvSpPr>
            <p:spPr>
              <a:xfrm flipH="1">
                <a:off x="5391680" y="4844920"/>
                <a:ext cx="61704" cy="90118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9"/>
              <p:cNvSpPr/>
              <p:nvPr/>
            </p:nvSpPr>
            <p:spPr>
              <a:xfrm flipH="1">
                <a:off x="5257511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9"/>
              <p:cNvSpPr/>
              <p:nvPr/>
            </p:nvSpPr>
            <p:spPr>
              <a:xfrm flipH="1">
                <a:off x="5125933" y="4815879"/>
                <a:ext cx="67084" cy="119159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9"/>
              <p:cNvSpPr/>
              <p:nvPr/>
            </p:nvSpPr>
            <p:spPr>
              <a:xfrm flipH="1">
                <a:off x="4994422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9"/>
              <p:cNvSpPr/>
              <p:nvPr/>
            </p:nvSpPr>
            <p:spPr>
              <a:xfrm flipH="1">
                <a:off x="4861980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9"/>
              <p:cNvSpPr/>
              <p:nvPr/>
            </p:nvSpPr>
            <p:spPr>
              <a:xfrm flipH="1">
                <a:off x="4727745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9"/>
              <p:cNvSpPr/>
              <p:nvPr/>
            </p:nvSpPr>
            <p:spPr>
              <a:xfrm flipH="1">
                <a:off x="4594440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9"/>
              <p:cNvSpPr/>
              <p:nvPr/>
            </p:nvSpPr>
            <p:spPr>
              <a:xfrm flipH="1">
                <a:off x="4466449" y="4773469"/>
                <a:ext cx="70671" cy="161569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9"/>
              <p:cNvSpPr/>
              <p:nvPr/>
            </p:nvSpPr>
            <p:spPr>
              <a:xfrm flipH="1">
                <a:off x="4331417" y="4768635"/>
                <a:ext cx="77778" cy="166403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9"/>
              <p:cNvSpPr/>
              <p:nvPr/>
            </p:nvSpPr>
            <p:spPr>
              <a:xfrm flipH="1">
                <a:off x="4201632" y="4855797"/>
                <a:ext cx="74191" cy="79241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9"/>
              <p:cNvSpPr/>
              <p:nvPr/>
            </p:nvSpPr>
            <p:spPr>
              <a:xfrm flipH="1">
                <a:off x="4072778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9"/>
              <p:cNvSpPr/>
              <p:nvPr/>
            </p:nvSpPr>
            <p:spPr>
              <a:xfrm flipH="1">
                <a:off x="7230409" y="4803738"/>
                <a:ext cx="67084" cy="13130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9"/>
              <p:cNvSpPr/>
              <p:nvPr/>
            </p:nvSpPr>
            <p:spPr>
              <a:xfrm flipH="1">
                <a:off x="7101621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9"/>
              <p:cNvSpPr/>
              <p:nvPr/>
            </p:nvSpPr>
            <p:spPr>
              <a:xfrm flipH="1">
                <a:off x="6967320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9"/>
              <p:cNvSpPr/>
              <p:nvPr/>
            </p:nvSpPr>
            <p:spPr>
              <a:xfrm flipH="1">
                <a:off x="6835783" y="4815842"/>
                <a:ext cx="67018" cy="119197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9"/>
              <p:cNvSpPr/>
              <p:nvPr/>
            </p:nvSpPr>
            <p:spPr>
              <a:xfrm flipH="1">
                <a:off x="6704272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9"/>
              <p:cNvSpPr/>
              <p:nvPr/>
            </p:nvSpPr>
            <p:spPr>
              <a:xfrm flipH="1">
                <a:off x="6571764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9"/>
              <p:cNvSpPr/>
              <p:nvPr/>
            </p:nvSpPr>
            <p:spPr>
              <a:xfrm flipH="1">
                <a:off x="6437595" y="4740877"/>
                <a:ext cx="74191" cy="194161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9"/>
              <p:cNvSpPr/>
              <p:nvPr/>
            </p:nvSpPr>
            <p:spPr>
              <a:xfrm flipH="1">
                <a:off x="6304224" y="4604036"/>
                <a:ext cx="77911" cy="331002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9"/>
              <p:cNvSpPr/>
              <p:nvPr/>
            </p:nvSpPr>
            <p:spPr>
              <a:xfrm flipH="1">
                <a:off x="6176365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9"/>
              <p:cNvSpPr/>
              <p:nvPr/>
            </p:nvSpPr>
            <p:spPr>
              <a:xfrm flipH="1">
                <a:off x="6041201" y="4768673"/>
                <a:ext cx="77844" cy="166366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19"/>
              <p:cNvSpPr/>
              <p:nvPr/>
            </p:nvSpPr>
            <p:spPr>
              <a:xfrm flipH="1">
                <a:off x="5911416" y="4855797"/>
                <a:ext cx="74191" cy="79241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19"/>
              <p:cNvSpPr/>
              <p:nvPr/>
            </p:nvSpPr>
            <p:spPr>
              <a:xfrm flipH="1">
                <a:off x="5782694" y="4749262"/>
                <a:ext cx="68745" cy="185776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9"/>
              <p:cNvSpPr/>
              <p:nvPr/>
            </p:nvSpPr>
            <p:spPr>
              <a:xfrm flipH="1">
                <a:off x="3801452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9"/>
              <p:cNvSpPr/>
              <p:nvPr/>
            </p:nvSpPr>
            <p:spPr>
              <a:xfrm flipH="1">
                <a:off x="3679106" y="4803738"/>
                <a:ext cx="67018" cy="13130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9"/>
              <p:cNvSpPr/>
              <p:nvPr/>
            </p:nvSpPr>
            <p:spPr>
              <a:xfrm flipH="1">
                <a:off x="3550384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9"/>
              <p:cNvSpPr/>
              <p:nvPr/>
            </p:nvSpPr>
            <p:spPr>
              <a:xfrm flipH="1">
                <a:off x="3416083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9"/>
              <p:cNvSpPr/>
              <p:nvPr/>
            </p:nvSpPr>
            <p:spPr>
              <a:xfrm flipH="1">
                <a:off x="3284571" y="4815879"/>
                <a:ext cx="67018" cy="119159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9"/>
              <p:cNvSpPr/>
              <p:nvPr/>
            </p:nvSpPr>
            <p:spPr>
              <a:xfrm flipH="1">
                <a:off x="3153060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9"/>
              <p:cNvSpPr/>
              <p:nvPr/>
            </p:nvSpPr>
            <p:spPr>
              <a:xfrm flipH="1">
                <a:off x="3941266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9"/>
              <p:cNvSpPr/>
              <p:nvPr/>
            </p:nvSpPr>
            <p:spPr>
              <a:xfrm flipH="1">
                <a:off x="8535626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9"/>
              <p:cNvSpPr/>
              <p:nvPr/>
            </p:nvSpPr>
            <p:spPr>
              <a:xfrm flipH="1">
                <a:off x="124308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9"/>
              <p:cNvSpPr/>
              <p:nvPr/>
            </p:nvSpPr>
            <p:spPr>
              <a:xfrm flipH="1">
                <a:off x="-8997" y="4603999"/>
                <a:ext cx="77778" cy="331039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9"/>
              <p:cNvSpPr/>
              <p:nvPr/>
            </p:nvSpPr>
            <p:spPr>
              <a:xfrm flipH="1">
                <a:off x="9069112" y="4773469"/>
                <a:ext cx="70671" cy="161569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9"/>
              <p:cNvSpPr/>
              <p:nvPr/>
            </p:nvSpPr>
            <p:spPr>
              <a:xfrm flipH="1">
                <a:off x="8933947" y="4768635"/>
                <a:ext cx="77844" cy="166403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9"/>
              <p:cNvSpPr/>
              <p:nvPr/>
            </p:nvSpPr>
            <p:spPr>
              <a:xfrm flipH="1">
                <a:off x="8804229" y="4855797"/>
                <a:ext cx="74390" cy="79241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9"/>
              <p:cNvSpPr/>
              <p:nvPr/>
            </p:nvSpPr>
            <p:spPr>
              <a:xfrm flipH="1">
                <a:off x="8675440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9"/>
              <p:cNvSpPr/>
              <p:nvPr/>
            </p:nvSpPr>
            <p:spPr>
              <a:xfrm flipH="1">
                <a:off x="2749226" y="4604005"/>
                <a:ext cx="85274" cy="331062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9"/>
              <p:cNvSpPr/>
              <p:nvPr/>
            </p:nvSpPr>
            <p:spPr>
              <a:xfrm flipH="1">
                <a:off x="2626881" y="4803775"/>
                <a:ext cx="67018" cy="131282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9"/>
              <p:cNvSpPr/>
              <p:nvPr/>
            </p:nvSpPr>
            <p:spPr>
              <a:xfrm flipH="1">
                <a:off x="2498159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19"/>
              <p:cNvSpPr/>
              <p:nvPr/>
            </p:nvSpPr>
            <p:spPr>
              <a:xfrm flipH="1">
                <a:off x="2363857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19"/>
              <p:cNvSpPr/>
              <p:nvPr/>
            </p:nvSpPr>
            <p:spPr>
              <a:xfrm flipH="1">
                <a:off x="2232412" y="4815879"/>
                <a:ext cx="67084" cy="119159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19"/>
              <p:cNvSpPr/>
              <p:nvPr/>
            </p:nvSpPr>
            <p:spPr>
              <a:xfrm flipH="1">
                <a:off x="2100834" y="4831590"/>
                <a:ext cx="67018" cy="103449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19"/>
              <p:cNvSpPr/>
              <p:nvPr/>
            </p:nvSpPr>
            <p:spPr>
              <a:xfrm flipH="1">
                <a:off x="1968459" y="4763169"/>
                <a:ext cx="68745" cy="171869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19"/>
              <p:cNvSpPr/>
              <p:nvPr/>
            </p:nvSpPr>
            <p:spPr>
              <a:xfrm flipH="1">
                <a:off x="1834092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19"/>
              <p:cNvSpPr/>
              <p:nvPr/>
            </p:nvSpPr>
            <p:spPr>
              <a:xfrm flipH="1">
                <a:off x="1700787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19"/>
              <p:cNvSpPr/>
              <p:nvPr/>
            </p:nvSpPr>
            <p:spPr>
              <a:xfrm flipH="1">
                <a:off x="1572928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19"/>
              <p:cNvSpPr/>
              <p:nvPr/>
            </p:nvSpPr>
            <p:spPr>
              <a:xfrm flipH="1">
                <a:off x="1437763" y="4768635"/>
                <a:ext cx="77844" cy="166403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19"/>
              <p:cNvSpPr/>
              <p:nvPr/>
            </p:nvSpPr>
            <p:spPr>
              <a:xfrm flipH="1">
                <a:off x="1308045" y="4855797"/>
                <a:ext cx="74258" cy="79241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19"/>
              <p:cNvSpPr/>
              <p:nvPr/>
            </p:nvSpPr>
            <p:spPr>
              <a:xfrm flipH="1">
                <a:off x="1179257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19"/>
              <p:cNvSpPr/>
              <p:nvPr/>
            </p:nvSpPr>
            <p:spPr>
              <a:xfrm flipH="1">
                <a:off x="3017829" y="4855797"/>
                <a:ext cx="74258" cy="79241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19"/>
              <p:cNvSpPr/>
              <p:nvPr/>
            </p:nvSpPr>
            <p:spPr>
              <a:xfrm flipH="1">
                <a:off x="2889040" y="4749262"/>
                <a:ext cx="68878" cy="185776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19"/>
              <p:cNvSpPr/>
              <p:nvPr/>
            </p:nvSpPr>
            <p:spPr>
              <a:xfrm flipH="1">
                <a:off x="907931" y="4697909"/>
                <a:ext cx="85283" cy="237129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19"/>
              <p:cNvSpPr/>
              <p:nvPr/>
            </p:nvSpPr>
            <p:spPr>
              <a:xfrm flipH="1">
                <a:off x="785519" y="4803775"/>
                <a:ext cx="67084" cy="131282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0" name="Google Shape;1060;p19"/>
              <p:cNvSpPr/>
              <p:nvPr/>
            </p:nvSpPr>
            <p:spPr>
              <a:xfrm flipH="1">
                <a:off x="656731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1" name="Google Shape;1061;p19"/>
              <p:cNvSpPr/>
              <p:nvPr/>
            </p:nvSpPr>
            <p:spPr>
              <a:xfrm flipH="1">
                <a:off x="522496" y="4739966"/>
                <a:ext cx="67084" cy="195073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2" name="Google Shape;1062;p19"/>
              <p:cNvSpPr/>
              <p:nvPr/>
            </p:nvSpPr>
            <p:spPr>
              <a:xfrm flipH="1">
                <a:off x="390984" y="4815842"/>
                <a:ext cx="67084" cy="119197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3" name="Google Shape;1063;p19"/>
              <p:cNvSpPr/>
              <p:nvPr/>
            </p:nvSpPr>
            <p:spPr>
              <a:xfrm flipH="1">
                <a:off x="259473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19"/>
              <p:cNvSpPr/>
              <p:nvPr/>
            </p:nvSpPr>
            <p:spPr>
              <a:xfrm flipH="1">
                <a:off x="1047745" y="4749262"/>
                <a:ext cx="68745" cy="185776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19"/>
              <p:cNvSpPr/>
              <p:nvPr/>
            </p:nvSpPr>
            <p:spPr>
              <a:xfrm flipH="1">
                <a:off x="8413347" y="4803775"/>
                <a:ext cx="67084" cy="131282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19"/>
              <p:cNvSpPr/>
              <p:nvPr/>
            </p:nvSpPr>
            <p:spPr>
              <a:xfrm flipH="1">
                <a:off x="8284559" y="4844920"/>
                <a:ext cx="61571" cy="90118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19"/>
              <p:cNvSpPr/>
              <p:nvPr/>
            </p:nvSpPr>
            <p:spPr>
              <a:xfrm flipH="1">
                <a:off x="8150257" y="4739966"/>
                <a:ext cx="67018" cy="195073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19"/>
              <p:cNvSpPr/>
              <p:nvPr/>
            </p:nvSpPr>
            <p:spPr>
              <a:xfrm flipH="1">
                <a:off x="8018746" y="4815879"/>
                <a:ext cx="67018" cy="119159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19"/>
              <p:cNvSpPr/>
              <p:nvPr/>
            </p:nvSpPr>
            <p:spPr>
              <a:xfrm flipH="1">
                <a:off x="7887168" y="4831590"/>
                <a:ext cx="67084" cy="103449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19"/>
              <p:cNvSpPr/>
              <p:nvPr/>
            </p:nvSpPr>
            <p:spPr>
              <a:xfrm flipH="1">
                <a:off x="7754726" y="4763169"/>
                <a:ext cx="68878" cy="171869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19"/>
              <p:cNvSpPr/>
              <p:nvPr/>
            </p:nvSpPr>
            <p:spPr>
              <a:xfrm flipH="1">
                <a:off x="7620491" y="4740877"/>
                <a:ext cx="74258" cy="194161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19"/>
              <p:cNvSpPr/>
              <p:nvPr/>
            </p:nvSpPr>
            <p:spPr>
              <a:xfrm flipH="1">
                <a:off x="7487186" y="4603999"/>
                <a:ext cx="77844" cy="331039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19"/>
              <p:cNvSpPr/>
              <p:nvPr/>
            </p:nvSpPr>
            <p:spPr>
              <a:xfrm flipH="1">
                <a:off x="7359328" y="4773469"/>
                <a:ext cx="70538" cy="161569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4" name="Google Shape;1074;p19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1075" name="Google Shape;1075;p19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19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77" name="Google Shape;1077;p19"/>
            <p:cNvSpPr/>
            <p:nvPr/>
          </p:nvSpPr>
          <p:spPr>
            <a:xfrm>
              <a:off x="-29650" y="4573100"/>
              <a:ext cx="9205025" cy="305100"/>
            </a:xfrm>
            <a:custGeom>
              <a:rect b="b" l="l" r="r" t="t"/>
              <a:pathLst>
                <a:path extrusionOk="0" h="12204" w="368201">
                  <a:moveTo>
                    <a:pt x="0" y="0"/>
                  </a:moveTo>
                  <a:lnTo>
                    <a:pt x="16966" y="11608"/>
                  </a:lnTo>
                  <a:lnTo>
                    <a:pt x="40481" y="4167"/>
                  </a:lnTo>
                  <a:lnTo>
                    <a:pt x="62508" y="9525"/>
                  </a:lnTo>
                  <a:lnTo>
                    <a:pt x="112514" y="893"/>
                  </a:lnTo>
                  <a:lnTo>
                    <a:pt x="146447" y="10715"/>
                  </a:lnTo>
                  <a:lnTo>
                    <a:pt x="185738" y="3274"/>
                  </a:lnTo>
                  <a:lnTo>
                    <a:pt x="219670" y="12204"/>
                  </a:lnTo>
                  <a:lnTo>
                    <a:pt x="256580" y="0"/>
                  </a:lnTo>
                  <a:lnTo>
                    <a:pt x="281583" y="8929"/>
                  </a:lnTo>
                  <a:lnTo>
                    <a:pt x="305395" y="1488"/>
                  </a:lnTo>
                  <a:lnTo>
                    <a:pt x="337840" y="9525"/>
                  </a:lnTo>
                  <a:lnTo>
                    <a:pt x="368201" y="5953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20"/>
          <p:cNvSpPr txBox="1"/>
          <p:nvPr>
            <p:ph hasCustomPrompt="1" type="title"/>
          </p:nvPr>
        </p:nvSpPr>
        <p:spPr>
          <a:xfrm>
            <a:off x="798385" y="3506726"/>
            <a:ext cx="3492600" cy="750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0" name="Google Shape;1080;p20"/>
          <p:cNvSpPr txBox="1"/>
          <p:nvPr>
            <p:ph idx="1" type="subTitle"/>
          </p:nvPr>
        </p:nvSpPr>
        <p:spPr>
          <a:xfrm>
            <a:off x="798397" y="4262452"/>
            <a:ext cx="34926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1" name="Google Shape;1081;p20"/>
          <p:cNvSpPr txBox="1"/>
          <p:nvPr>
            <p:ph hasCustomPrompt="1" idx="2" type="title"/>
          </p:nvPr>
        </p:nvSpPr>
        <p:spPr>
          <a:xfrm>
            <a:off x="2825700" y="2251375"/>
            <a:ext cx="3492600" cy="750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2" name="Google Shape;1082;p20"/>
          <p:cNvSpPr txBox="1"/>
          <p:nvPr>
            <p:ph idx="3" type="subTitle"/>
          </p:nvPr>
        </p:nvSpPr>
        <p:spPr>
          <a:xfrm>
            <a:off x="2825700" y="3007383"/>
            <a:ext cx="34926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083" name="Google Shape;1083;p20"/>
          <p:cNvSpPr txBox="1"/>
          <p:nvPr>
            <p:ph hasCustomPrompt="1" idx="4" type="title"/>
          </p:nvPr>
        </p:nvSpPr>
        <p:spPr>
          <a:xfrm>
            <a:off x="4853003" y="3506726"/>
            <a:ext cx="3492600" cy="750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4" name="Google Shape;1084;p20"/>
          <p:cNvSpPr txBox="1"/>
          <p:nvPr>
            <p:ph idx="5" type="subTitle"/>
          </p:nvPr>
        </p:nvSpPr>
        <p:spPr>
          <a:xfrm>
            <a:off x="4853015" y="4262452"/>
            <a:ext cx="34926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225" y="3775500"/>
            <a:ext cx="342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13225" y="2694275"/>
            <a:ext cx="1235700" cy="616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/>
          <p:nvPr>
            <p:ph idx="3" type="pic"/>
          </p:nvPr>
        </p:nvSpPr>
        <p:spPr>
          <a:xfrm>
            <a:off x="4742525" y="2397000"/>
            <a:ext cx="3688200" cy="220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21"/>
          <p:cNvSpPr txBox="1"/>
          <p:nvPr>
            <p:ph type="title"/>
          </p:nvPr>
        </p:nvSpPr>
        <p:spPr>
          <a:xfrm>
            <a:off x="2347950" y="1334200"/>
            <a:ext cx="4448100" cy="78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87" name="Google Shape;1087;p21"/>
          <p:cNvSpPr txBox="1"/>
          <p:nvPr>
            <p:ph idx="1" type="subTitle"/>
          </p:nvPr>
        </p:nvSpPr>
        <p:spPr>
          <a:xfrm>
            <a:off x="2347900" y="21196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88" name="Google Shape;1088;p21"/>
          <p:cNvSpPr txBox="1"/>
          <p:nvPr/>
        </p:nvSpPr>
        <p:spPr>
          <a:xfrm>
            <a:off x="2099100" y="3829700"/>
            <a:ext cx="4945800" cy="5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 </a:t>
            </a:r>
            <a:endParaRPr b="1" sz="1000" u="sng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0" name="Google Shape;1090;p22"/>
          <p:cNvGrpSpPr/>
          <p:nvPr/>
        </p:nvGrpSpPr>
        <p:grpSpPr>
          <a:xfrm>
            <a:off x="-8775" y="4246350"/>
            <a:ext cx="9198600" cy="818671"/>
            <a:chOff x="-8775" y="4246350"/>
            <a:chExt cx="9198600" cy="818671"/>
          </a:xfrm>
        </p:grpSpPr>
        <p:grpSp>
          <p:nvGrpSpPr>
            <p:cNvPr id="1091" name="Google Shape;1091;p22"/>
            <p:cNvGrpSpPr/>
            <p:nvPr/>
          </p:nvGrpSpPr>
          <p:grpSpPr>
            <a:xfrm flipH="1">
              <a:off x="-58" y="4267697"/>
              <a:ext cx="9144241" cy="693944"/>
              <a:chOff x="3813375" y="4666275"/>
              <a:chExt cx="3441825" cy="445150"/>
            </a:xfrm>
          </p:grpSpPr>
          <p:sp>
            <p:nvSpPr>
              <p:cNvPr id="1092" name="Google Shape;1092;p22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2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22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22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2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22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22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22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22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22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22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22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22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22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22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2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2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2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2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22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22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22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22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22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22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22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8" name="Google Shape;1118;p22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22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22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22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22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22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22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2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2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2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22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22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22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22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22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22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22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22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22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22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22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22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22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22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22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2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2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2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2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22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2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22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22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2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2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22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22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22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22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22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62" name="Google Shape;1162;p22"/>
            <p:cNvSpPr/>
            <p:nvPr/>
          </p:nvSpPr>
          <p:spPr>
            <a:xfrm>
              <a:off x="-8775" y="4246350"/>
              <a:ext cx="9198600" cy="623175"/>
            </a:xfrm>
            <a:custGeom>
              <a:rect b="b" l="l" r="r" t="t"/>
              <a:pathLst>
                <a:path extrusionOk="0" h="24927" w="367944">
                  <a:moveTo>
                    <a:pt x="0" y="19661"/>
                  </a:moveTo>
                  <a:lnTo>
                    <a:pt x="30194" y="24927"/>
                  </a:lnTo>
                  <a:lnTo>
                    <a:pt x="76538" y="8426"/>
                  </a:lnTo>
                  <a:lnTo>
                    <a:pt x="108136" y="24927"/>
                  </a:lnTo>
                  <a:lnTo>
                    <a:pt x="167822" y="2458"/>
                  </a:lnTo>
                  <a:lnTo>
                    <a:pt x="207495" y="24927"/>
                  </a:lnTo>
                  <a:lnTo>
                    <a:pt x="225401" y="13693"/>
                  </a:lnTo>
                  <a:lnTo>
                    <a:pt x="242956" y="23874"/>
                  </a:lnTo>
                  <a:lnTo>
                    <a:pt x="293513" y="0"/>
                  </a:lnTo>
                  <a:lnTo>
                    <a:pt x="346879" y="24927"/>
                  </a:lnTo>
                  <a:lnTo>
                    <a:pt x="367944" y="16852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grpSp>
          <p:nvGrpSpPr>
            <p:cNvPr id="1163" name="Google Shape;1163;p22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1164" name="Google Shape;1164;p22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22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66" name="Shape 1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7" name="Google Shape;1167;p23"/>
          <p:cNvGrpSpPr/>
          <p:nvPr/>
        </p:nvGrpSpPr>
        <p:grpSpPr>
          <a:xfrm>
            <a:off x="-53637" y="110400"/>
            <a:ext cx="9251275" cy="1920296"/>
            <a:chOff x="-53637" y="110400"/>
            <a:chExt cx="9251275" cy="1920296"/>
          </a:xfrm>
        </p:grpSpPr>
        <p:grpSp>
          <p:nvGrpSpPr>
            <p:cNvPr id="1168" name="Google Shape;1168;p23"/>
            <p:cNvGrpSpPr/>
            <p:nvPr/>
          </p:nvGrpSpPr>
          <p:grpSpPr>
            <a:xfrm>
              <a:off x="-1" y="1900931"/>
              <a:ext cx="9144134" cy="129765"/>
              <a:chOff x="237925" y="603400"/>
              <a:chExt cx="3162200" cy="44875"/>
            </a:xfrm>
          </p:grpSpPr>
          <p:sp>
            <p:nvSpPr>
              <p:cNvPr id="1169" name="Google Shape;1169;p23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23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71" name="Google Shape;1171;p23"/>
            <p:cNvGrpSpPr/>
            <p:nvPr/>
          </p:nvGrpSpPr>
          <p:grpSpPr>
            <a:xfrm>
              <a:off x="-41" y="718275"/>
              <a:ext cx="9144241" cy="1182675"/>
              <a:chOff x="3813375" y="4666275"/>
              <a:chExt cx="3441825" cy="445150"/>
            </a:xfrm>
          </p:grpSpPr>
          <p:sp>
            <p:nvSpPr>
              <p:cNvPr id="1172" name="Google Shape;1172;p23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23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23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23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23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23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3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23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23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23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23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23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23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23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23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23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23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23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23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23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23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23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23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23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23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23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23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23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23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23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23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23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23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23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23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23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23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23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23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3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23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23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23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23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23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23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23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23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23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23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23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23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23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23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23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23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23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23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23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23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23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3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3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23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23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3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23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23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23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3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42" name="Google Shape;1242;p23"/>
            <p:cNvSpPr/>
            <p:nvPr/>
          </p:nvSpPr>
          <p:spPr>
            <a:xfrm>
              <a:off x="-53637" y="110400"/>
              <a:ext cx="9251275" cy="1790550"/>
            </a:xfrm>
            <a:custGeom>
              <a:rect b="b" l="l" r="r" t="t"/>
              <a:pathLst>
                <a:path extrusionOk="0" h="71622" w="370051">
                  <a:moveTo>
                    <a:pt x="0" y="71622"/>
                  </a:moveTo>
                  <a:lnTo>
                    <a:pt x="71271" y="41779"/>
                  </a:lnTo>
                  <a:lnTo>
                    <a:pt x="124286" y="66005"/>
                  </a:lnTo>
                  <a:lnTo>
                    <a:pt x="194856" y="34406"/>
                  </a:lnTo>
                  <a:lnTo>
                    <a:pt x="228209" y="47397"/>
                  </a:lnTo>
                  <a:lnTo>
                    <a:pt x="263670" y="28789"/>
                  </a:lnTo>
                  <a:lnTo>
                    <a:pt x="306854" y="54068"/>
                  </a:lnTo>
                  <a:lnTo>
                    <a:pt x="370051" y="0"/>
                  </a:ln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20000" y="1339950"/>
            <a:ext cx="2978400" cy="18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5052154" y="2697699"/>
            <a:ext cx="3378600" cy="12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726799" y="2697699"/>
            <a:ext cx="3378600" cy="12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726799" y="2333200"/>
            <a:ext cx="3378600" cy="3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5052154" y="2333200"/>
            <a:ext cx="3378600" cy="3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24" name="Google Shape;24;p5"/>
          <p:cNvGrpSpPr/>
          <p:nvPr/>
        </p:nvGrpSpPr>
        <p:grpSpPr>
          <a:xfrm>
            <a:off x="-24400" y="4426109"/>
            <a:ext cx="9192925" cy="638912"/>
            <a:chOff x="-24400" y="4426109"/>
            <a:chExt cx="9192925" cy="638912"/>
          </a:xfrm>
        </p:grpSpPr>
        <p:grpSp>
          <p:nvGrpSpPr>
            <p:cNvPr id="25" name="Google Shape;25;p5"/>
            <p:cNvGrpSpPr/>
            <p:nvPr/>
          </p:nvGrpSpPr>
          <p:grpSpPr>
            <a:xfrm flipH="1">
              <a:off x="-49" y="4426109"/>
              <a:ext cx="9144224" cy="508972"/>
              <a:chOff x="3813377" y="4427079"/>
              <a:chExt cx="3441819" cy="684378"/>
            </a:xfrm>
          </p:grpSpPr>
          <p:sp>
            <p:nvSpPr>
              <p:cNvPr id="26" name="Google Shape;26;p5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5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5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5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5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5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5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5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5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5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5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5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5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5"/>
              <p:cNvSpPr/>
              <p:nvPr/>
            </p:nvSpPr>
            <p:spPr>
              <a:xfrm>
                <a:off x="3813377" y="4427079"/>
                <a:ext cx="25247" cy="684378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5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5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5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5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5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5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5"/>
              <p:cNvSpPr/>
              <p:nvPr/>
            </p:nvSpPr>
            <p:spPr>
              <a:xfrm>
                <a:off x="4157899" y="4990220"/>
                <a:ext cx="29331" cy="121194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5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5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5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5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5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5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5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5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5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5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5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5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5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5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5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5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7177772" y="4936907"/>
                <a:ext cx="29303" cy="174489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7228651" y="4972308"/>
                <a:ext cx="26545" cy="139105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" name="Google Shape;96;p5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97" name="Google Shape;97;p5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" name="Google Shape;99;p5"/>
            <p:cNvSpPr/>
            <p:nvPr/>
          </p:nvSpPr>
          <p:spPr>
            <a:xfrm>
              <a:off x="-24400" y="4470863"/>
              <a:ext cx="9192925" cy="419450"/>
            </a:xfrm>
            <a:custGeom>
              <a:rect b="b" l="l" r="r" t="t"/>
              <a:pathLst>
                <a:path extrusionOk="0" h="16778" w="367717">
                  <a:moveTo>
                    <a:pt x="0" y="16778"/>
                  </a:moveTo>
                  <a:lnTo>
                    <a:pt x="23769" y="11535"/>
                  </a:lnTo>
                  <a:lnTo>
                    <a:pt x="49635" y="15729"/>
                  </a:lnTo>
                  <a:lnTo>
                    <a:pt x="74802" y="6991"/>
                  </a:lnTo>
                  <a:lnTo>
                    <a:pt x="108008" y="15379"/>
                  </a:lnTo>
                  <a:lnTo>
                    <a:pt x="144361" y="7340"/>
                  </a:lnTo>
                  <a:lnTo>
                    <a:pt x="178266" y="14680"/>
                  </a:lnTo>
                  <a:lnTo>
                    <a:pt x="229649" y="8738"/>
                  </a:lnTo>
                  <a:lnTo>
                    <a:pt x="254990" y="13282"/>
                  </a:lnTo>
                  <a:lnTo>
                    <a:pt x="327870" y="15205"/>
                  </a:lnTo>
                  <a:lnTo>
                    <a:pt x="367717" y="0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2" name="Google Shape;102;p6"/>
          <p:cNvGrpSpPr/>
          <p:nvPr/>
        </p:nvGrpSpPr>
        <p:grpSpPr>
          <a:xfrm>
            <a:off x="-79000" y="4603999"/>
            <a:ext cx="9321500" cy="461022"/>
            <a:chOff x="-79000" y="4603999"/>
            <a:chExt cx="9321500" cy="461022"/>
          </a:xfrm>
        </p:grpSpPr>
        <p:grpSp>
          <p:nvGrpSpPr>
            <p:cNvPr id="103" name="Google Shape;103;p6"/>
            <p:cNvGrpSpPr/>
            <p:nvPr/>
          </p:nvGrpSpPr>
          <p:grpSpPr>
            <a:xfrm>
              <a:off x="-60" y="4603999"/>
              <a:ext cx="9144241" cy="331058"/>
              <a:chOff x="3813375" y="4666275"/>
              <a:chExt cx="3441825" cy="445150"/>
            </a:xfrm>
          </p:grpSpPr>
          <p:sp>
            <p:nvSpPr>
              <p:cNvPr id="104" name="Google Shape;104;p6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6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6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6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6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6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6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6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6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6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6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6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6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6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6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6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6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6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6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6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6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6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6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6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6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6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6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6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6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6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6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6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6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6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6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6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6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6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6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6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6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6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6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6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6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6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6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6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6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6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175" name="Google Shape;175;p6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7" name="Google Shape;177;p6"/>
            <p:cNvSpPr/>
            <p:nvPr/>
          </p:nvSpPr>
          <p:spPr>
            <a:xfrm>
              <a:off x="-79000" y="4650435"/>
              <a:ext cx="9321500" cy="227822"/>
            </a:xfrm>
            <a:custGeom>
              <a:rect b="b" l="l" r="r" t="t"/>
              <a:pathLst>
                <a:path extrusionOk="0" h="10182" w="372860">
                  <a:moveTo>
                    <a:pt x="0" y="10182"/>
                  </a:moveTo>
                  <a:lnTo>
                    <a:pt x="50206" y="5267"/>
                  </a:lnTo>
                  <a:lnTo>
                    <a:pt x="117967" y="8427"/>
                  </a:lnTo>
                  <a:lnTo>
                    <a:pt x="170982" y="1405"/>
                  </a:lnTo>
                  <a:lnTo>
                    <a:pt x="226104" y="9480"/>
                  </a:lnTo>
                  <a:lnTo>
                    <a:pt x="291407" y="0"/>
                  </a:lnTo>
                  <a:lnTo>
                    <a:pt x="372860" y="9831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0" name="Google Shape;180;p7"/>
          <p:cNvSpPr txBox="1"/>
          <p:nvPr>
            <p:ph idx="1" type="subTitle"/>
          </p:nvPr>
        </p:nvSpPr>
        <p:spPr>
          <a:xfrm>
            <a:off x="713225" y="1527400"/>
            <a:ext cx="3596400" cy="25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81" name="Google Shape;181;p7"/>
          <p:cNvSpPr/>
          <p:nvPr>
            <p:ph idx="2" type="pic"/>
          </p:nvPr>
        </p:nvSpPr>
        <p:spPr>
          <a:xfrm>
            <a:off x="4742425" y="1685250"/>
            <a:ext cx="3688200" cy="22071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82" name="Google Shape;182;p7"/>
          <p:cNvGrpSpPr/>
          <p:nvPr/>
        </p:nvGrpSpPr>
        <p:grpSpPr>
          <a:xfrm>
            <a:off x="-52675" y="4603999"/>
            <a:ext cx="9268850" cy="461022"/>
            <a:chOff x="-52675" y="4603999"/>
            <a:chExt cx="9268850" cy="461022"/>
          </a:xfrm>
        </p:grpSpPr>
        <p:grpSp>
          <p:nvGrpSpPr>
            <p:cNvPr id="183" name="Google Shape;183;p7"/>
            <p:cNvGrpSpPr/>
            <p:nvPr/>
          </p:nvGrpSpPr>
          <p:grpSpPr>
            <a:xfrm>
              <a:off x="1182" y="4603999"/>
              <a:ext cx="9141581" cy="331058"/>
              <a:chOff x="3961925" y="4666275"/>
              <a:chExt cx="3440824" cy="445150"/>
            </a:xfrm>
          </p:grpSpPr>
          <p:sp>
            <p:nvSpPr>
              <p:cNvPr id="184" name="Google Shape;184;p7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7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7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7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7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7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7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7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7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7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7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7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7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7"/>
              <p:cNvSpPr/>
              <p:nvPr/>
            </p:nvSpPr>
            <p:spPr>
              <a:xfrm>
                <a:off x="7278474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7"/>
              <p:cNvSpPr/>
              <p:nvPr/>
            </p:nvSpPr>
            <p:spPr>
              <a:xfrm>
                <a:off x="7329024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7"/>
              <p:cNvSpPr/>
              <p:nvPr/>
            </p:nvSpPr>
            <p:spPr>
              <a:xfrm>
                <a:off x="7377524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7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7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7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7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7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7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7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7"/>
            <p:cNvGrpSpPr/>
            <p:nvPr/>
          </p:nvGrpSpPr>
          <p:grpSpPr>
            <a:xfrm>
              <a:off x="-1" y="4935256"/>
              <a:ext cx="9144134" cy="129765"/>
              <a:chOff x="237925" y="603400"/>
              <a:chExt cx="3162200" cy="44875"/>
            </a:xfrm>
          </p:grpSpPr>
          <p:sp>
            <p:nvSpPr>
              <p:cNvPr id="255" name="Google Shape;255;p7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7" name="Google Shape;257;p7"/>
            <p:cNvSpPr/>
            <p:nvPr/>
          </p:nvSpPr>
          <p:spPr>
            <a:xfrm>
              <a:off x="-52675" y="4625650"/>
              <a:ext cx="9268850" cy="263300"/>
            </a:xfrm>
            <a:custGeom>
              <a:rect b="b" l="l" r="r" t="t"/>
              <a:pathLst>
                <a:path extrusionOk="0" h="10532" w="370754">
                  <a:moveTo>
                    <a:pt x="0" y="10532"/>
                  </a:moveTo>
                  <a:lnTo>
                    <a:pt x="15800" y="3510"/>
                  </a:lnTo>
                  <a:lnTo>
                    <a:pt x="33705" y="9479"/>
                  </a:lnTo>
                  <a:lnTo>
                    <a:pt x="72677" y="2808"/>
                  </a:lnTo>
                  <a:lnTo>
                    <a:pt x="95849" y="10532"/>
                  </a:lnTo>
                  <a:lnTo>
                    <a:pt x="144299" y="2106"/>
                  </a:lnTo>
                  <a:lnTo>
                    <a:pt x="174142" y="9128"/>
                  </a:lnTo>
                  <a:lnTo>
                    <a:pt x="206794" y="0"/>
                  </a:lnTo>
                  <a:lnTo>
                    <a:pt x="244712" y="9830"/>
                  </a:lnTo>
                  <a:lnTo>
                    <a:pt x="279119" y="2808"/>
                  </a:lnTo>
                  <a:lnTo>
                    <a:pt x="346528" y="8075"/>
                  </a:lnTo>
                  <a:lnTo>
                    <a:pt x="370754" y="2106"/>
                  </a:lnTo>
                </a:path>
              </a:pathLst>
            </a:cu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8"/>
          <p:cNvSpPr txBox="1"/>
          <p:nvPr>
            <p:ph type="title"/>
          </p:nvPr>
        </p:nvSpPr>
        <p:spPr>
          <a:xfrm>
            <a:off x="1652700" y="2885850"/>
            <a:ext cx="5838600" cy="18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60" name="Google Shape;260;p8"/>
          <p:cNvGrpSpPr/>
          <p:nvPr/>
        </p:nvGrpSpPr>
        <p:grpSpPr>
          <a:xfrm>
            <a:off x="-1" y="1900931"/>
            <a:ext cx="9144134" cy="129765"/>
            <a:chOff x="237925" y="603400"/>
            <a:chExt cx="3162200" cy="44875"/>
          </a:xfrm>
        </p:grpSpPr>
        <p:sp>
          <p:nvSpPr>
            <p:cNvPr id="261" name="Google Shape;261;p8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8"/>
          <p:cNvGrpSpPr/>
          <p:nvPr/>
        </p:nvGrpSpPr>
        <p:grpSpPr>
          <a:xfrm flipH="1">
            <a:off x="-52" y="718275"/>
            <a:ext cx="9144252" cy="1182675"/>
            <a:chOff x="3813375" y="4666275"/>
            <a:chExt cx="3441829" cy="445150"/>
          </a:xfrm>
        </p:grpSpPr>
        <p:sp>
          <p:nvSpPr>
            <p:cNvPr id="264" name="Google Shape;264;p8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4704146" y="4906019"/>
              <a:ext cx="25933" cy="205379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4752653" y="4921517"/>
              <a:ext cx="27947" cy="189880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4801471" y="4951112"/>
              <a:ext cx="29303" cy="160290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4852350" y="4972293"/>
              <a:ext cx="26603" cy="139105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4900500" y="5055006"/>
              <a:ext cx="29275" cy="56385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5001204" y="4972302"/>
              <a:ext cx="25925" cy="139089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912423" y="5017762"/>
              <a:ext cx="25228" cy="93641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4060599" y="5055006"/>
              <a:ext cx="25925" cy="56388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4109098" y="4980517"/>
              <a:ext cx="21215" cy="130877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4157897" y="5004852"/>
              <a:ext cx="29331" cy="106551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097147" y="4921536"/>
              <a:ext cx="32106" cy="189875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5050700" y="5017752"/>
              <a:ext cx="25925" cy="9365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5493196" y="4934851"/>
              <a:ext cx="32106" cy="176547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645127" y="4990228"/>
              <a:ext cx="25217" cy="121183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841802" y="4972303"/>
              <a:ext cx="27947" cy="139101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5890629" y="4951131"/>
              <a:ext cx="29294" cy="160290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7080454" y="4990228"/>
              <a:ext cx="25925" cy="121166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7128952" y="5068980"/>
              <a:ext cx="27947" cy="4242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7177779" y="5055016"/>
              <a:ext cx="29294" cy="56397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7228649" y="5079839"/>
              <a:ext cx="26555" cy="31566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8"/>
          <p:cNvSpPr/>
          <p:nvPr/>
        </p:nvSpPr>
        <p:spPr>
          <a:xfrm>
            <a:off x="-53625" y="713225"/>
            <a:ext cx="9254325" cy="1187725"/>
          </a:xfrm>
          <a:custGeom>
            <a:rect b="b" l="l" r="r" t="t"/>
            <a:pathLst>
              <a:path extrusionOk="0" h="47509" w="370173">
                <a:moveTo>
                  <a:pt x="0" y="47509"/>
                </a:moveTo>
                <a:lnTo>
                  <a:pt x="77528" y="0"/>
                </a:lnTo>
                <a:lnTo>
                  <a:pt x="163445" y="38844"/>
                </a:lnTo>
                <a:lnTo>
                  <a:pt x="214469" y="19093"/>
                </a:lnTo>
                <a:lnTo>
                  <a:pt x="245741" y="36211"/>
                </a:lnTo>
                <a:lnTo>
                  <a:pt x="304336" y="13168"/>
                </a:lnTo>
                <a:lnTo>
                  <a:pt x="329354" y="36211"/>
                </a:lnTo>
                <a:lnTo>
                  <a:pt x="370173" y="23702"/>
                </a:ln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oogle Shape;336;p9"/>
          <p:cNvGrpSpPr/>
          <p:nvPr/>
        </p:nvGrpSpPr>
        <p:grpSpPr>
          <a:xfrm>
            <a:off x="36867" y="4267697"/>
            <a:ext cx="9144241" cy="693944"/>
            <a:chOff x="3813375" y="4666275"/>
            <a:chExt cx="3441825" cy="445150"/>
          </a:xfrm>
        </p:grpSpPr>
        <p:sp>
          <p:nvSpPr>
            <p:cNvPr id="337" name="Google Shape;337;p9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47041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47526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48014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48523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4900500" y="4887650"/>
              <a:ext cx="29275" cy="223750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50012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39124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406060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4109100" y="4850325"/>
              <a:ext cx="27925" cy="261075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157900" y="4666325"/>
              <a:ext cx="29325" cy="445075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50971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50507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549320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56451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584180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589062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9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9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9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9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9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9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9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9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9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9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9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9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9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9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9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9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9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9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9"/>
            <p:cNvSpPr/>
            <p:nvPr/>
          </p:nvSpPr>
          <p:spPr>
            <a:xfrm>
              <a:off x="70804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9"/>
            <p:cNvSpPr/>
            <p:nvPr/>
          </p:nvSpPr>
          <p:spPr>
            <a:xfrm>
              <a:off x="71289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9"/>
            <p:cNvSpPr/>
            <p:nvPr/>
          </p:nvSpPr>
          <p:spPr>
            <a:xfrm>
              <a:off x="71777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9"/>
            <p:cNvSpPr/>
            <p:nvPr/>
          </p:nvSpPr>
          <p:spPr>
            <a:xfrm>
              <a:off x="722865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7" name="Google Shape;407;p9"/>
          <p:cNvSpPr/>
          <p:nvPr/>
        </p:nvSpPr>
        <p:spPr>
          <a:xfrm flipH="1">
            <a:off x="-8775" y="4246350"/>
            <a:ext cx="9198600" cy="623175"/>
          </a:xfrm>
          <a:custGeom>
            <a:rect b="b" l="l" r="r" t="t"/>
            <a:pathLst>
              <a:path extrusionOk="0" h="24927" w="367944">
                <a:moveTo>
                  <a:pt x="0" y="19661"/>
                </a:moveTo>
                <a:lnTo>
                  <a:pt x="30194" y="24927"/>
                </a:lnTo>
                <a:lnTo>
                  <a:pt x="76538" y="8426"/>
                </a:lnTo>
                <a:lnTo>
                  <a:pt x="108136" y="24927"/>
                </a:lnTo>
                <a:lnTo>
                  <a:pt x="167822" y="2458"/>
                </a:lnTo>
                <a:lnTo>
                  <a:pt x="207495" y="24927"/>
                </a:lnTo>
                <a:lnTo>
                  <a:pt x="225401" y="13693"/>
                </a:lnTo>
                <a:lnTo>
                  <a:pt x="242956" y="23874"/>
                </a:lnTo>
                <a:lnTo>
                  <a:pt x="293513" y="0"/>
                </a:lnTo>
                <a:lnTo>
                  <a:pt x="346879" y="24927"/>
                </a:lnTo>
                <a:lnTo>
                  <a:pt x="367944" y="16852"/>
                </a:lnTo>
              </a:path>
            </a:pathLst>
          </a:cu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408" name="Google Shape;408;p9"/>
          <p:cNvGrpSpPr/>
          <p:nvPr/>
        </p:nvGrpSpPr>
        <p:grpSpPr>
          <a:xfrm>
            <a:off x="-1" y="4935256"/>
            <a:ext cx="9144134" cy="129765"/>
            <a:chOff x="237925" y="603400"/>
            <a:chExt cx="3162200" cy="44875"/>
          </a:xfrm>
        </p:grpSpPr>
        <p:sp>
          <p:nvSpPr>
            <p:cNvPr id="409" name="Google Shape;409;p9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9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1" name="Google Shape;411;p9"/>
          <p:cNvSpPr txBox="1"/>
          <p:nvPr>
            <p:ph type="title"/>
          </p:nvPr>
        </p:nvSpPr>
        <p:spPr>
          <a:xfrm>
            <a:off x="1442925" y="848500"/>
            <a:ext cx="6295200" cy="9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2" name="Google Shape;412;p9"/>
          <p:cNvSpPr txBox="1"/>
          <p:nvPr>
            <p:ph idx="1" type="subTitle"/>
          </p:nvPr>
        </p:nvSpPr>
        <p:spPr>
          <a:xfrm>
            <a:off x="1442925" y="1847000"/>
            <a:ext cx="6295200" cy="5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15" name="Google Shape;415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7399C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anit Medium"/>
              <a:buNone/>
              <a:defRPr sz="35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●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○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Work Sans"/>
              <a:buChar char="■"/>
              <a:defRPr sz="12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github.com/oop-group7/portfolio-main" TargetMode="External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399C7"/>
        </a:solidFill>
      </p:bgPr>
    </p:bg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24"/>
          <p:cNvSpPr txBox="1"/>
          <p:nvPr>
            <p:ph type="ctrTitle"/>
          </p:nvPr>
        </p:nvSpPr>
        <p:spPr>
          <a:xfrm>
            <a:off x="1218975" y="2686525"/>
            <a:ext cx="6705900" cy="140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Foliowatch</a:t>
            </a:r>
            <a:endParaRPr/>
          </a:p>
        </p:txBody>
      </p:sp>
      <p:sp>
        <p:nvSpPr>
          <p:cNvPr id="1248" name="Google Shape;1248;p24"/>
          <p:cNvSpPr txBox="1"/>
          <p:nvPr>
            <p:ph idx="1" type="subTitle"/>
          </p:nvPr>
        </p:nvSpPr>
        <p:spPr>
          <a:xfrm>
            <a:off x="1219125" y="4186475"/>
            <a:ext cx="6705900" cy="3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you pretend you’re buying but you’re actually not :D</a:t>
            </a:r>
            <a:endParaRPr/>
          </a:p>
        </p:txBody>
      </p:sp>
      <p:grpSp>
        <p:nvGrpSpPr>
          <p:cNvPr id="1249" name="Google Shape;1249;p24"/>
          <p:cNvGrpSpPr/>
          <p:nvPr/>
        </p:nvGrpSpPr>
        <p:grpSpPr>
          <a:xfrm>
            <a:off x="-53637" y="110400"/>
            <a:ext cx="9251275" cy="1920296"/>
            <a:chOff x="-53637" y="110400"/>
            <a:chExt cx="9251275" cy="1920296"/>
          </a:xfrm>
        </p:grpSpPr>
        <p:grpSp>
          <p:nvGrpSpPr>
            <p:cNvPr id="1250" name="Google Shape;1250;p24"/>
            <p:cNvGrpSpPr/>
            <p:nvPr/>
          </p:nvGrpSpPr>
          <p:grpSpPr>
            <a:xfrm>
              <a:off x="-1" y="1900931"/>
              <a:ext cx="9144134" cy="129765"/>
              <a:chOff x="237925" y="603400"/>
              <a:chExt cx="3162200" cy="44875"/>
            </a:xfrm>
          </p:grpSpPr>
          <p:sp>
            <p:nvSpPr>
              <p:cNvPr id="1251" name="Google Shape;1251;p24"/>
              <p:cNvSpPr/>
              <p:nvPr/>
            </p:nvSpPr>
            <p:spPr>
              <a:xfrm>
                <a:off x="238125" y="603400"/>
                <a:ext cx="3162000" cy="7850"/>
              </a:xfrm>
              <a:custGeom>
                <a:rect b="b" l="l" r="r" t="t"/>
                <a:pathLst>
                  <a:path extrusionOk="0" h="314" w="126480">
                    <a:moveTo>
                      <a:pt x="0" y="0"/>
                    </a:moveTo>
                    <a:lnTo>
                      <a:pt x="0" y="314"/>
                    </a:lnTo>
                    <a:lnTo>
                      <a:pt x="126479" y="314"/>
                    </a:lnTo>
                    <a:lnTo>
                      <a:pt x="126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24"/>
              <p:cNvSpPr/>
              <p:nvPr/>
            </p:nvSpPr>
            <p:spPr>
              <a:xfrm>
                <a:off x="237925" y="636525"/>
                <a:ext cx="3147200" cy="11750"/>
              </a:xfrm>
              <a:custGeom>
                <a:rect b="b" l="l" r="r" t="t"/>
                <a:pathLst>
                  <a:path extrusionOk="0" h="470" w="125888">
                    <a:moveTo>
                      <a:pt x="1" y="1"/>
                    </a:moveTo>
                    <a:lnTo>
                      <a:pt x="1" y="470"/>
                    </a:lnTo>
                    <a:lnTo>
                      <a:pt x="157" y="470"/>
                    </a:lnTo>
                    <a:lnTo>
                      <a:pt x="157" y="1"/>
                    </a:lnTo>
                    <a:close/>
                    <a:moveTo>
                      <a:pt x="947" y="1"/>
                    </a:moveTo>
                    <a:lnTo>
                      <a:pt x="947" y="470"/>
                    </a:lnTo>
                    <a:lnTo>
                      <a:pt x="1095" y="470"/>
                    </a:lnTo>
                    <a:lnTo>
                      <a:pt x="1103" y="1"/>
                    </a:lnTo>
                    <a:close/>
                    <a:moveTo>
                      <a:pt x="1876" y="1"/>
                    </a:moveTo>
                    <a:lnTo>
                      <a:pt x="1876" y="470"/>
                    </a:lnTo>
                    <a:lnTo>
                      <a:pt x="2032" y="470"/>
                    </a:lnTo>
                    <a:lnTo>
                      <a:pt x="2032" y="1"/>
                    </a:lnTo>
                    <a:close/>
                    <a:moveTo>
                      <a:pt x="2815" y="1"/>
                    </a:moveTo>
                    <a:lnTo>
                      <a:pt x="2815" y="470"/>
                    </a:lnTo>
                    <a:lnTo>
                      <a:pt x="2971" y="470"/>
                    </a:lnTo>
                    <a:lnTo>
                      <a:pt x="2971" y="1"/>
                    </a:lnTo>
                    <a:close/>
                    <a:moveTo>
                      <a:pt x="3754" y="1"/>
                    </a:moveTo>
                    <a:lnTo>
                      <a:pt x="3754" y="470"/>
                    </a:lnTo>
                    <a:lnTo>
                      <a:pt x="3909" y="470"/>
                    </a:lnTo>
                    <a:lnTo>
                      <a:pt x="3909" y="1"/>
                    </a:lnTo>
                    <a:close/>
                    <a:moveTo>
                      <a:pt x="4692" y="1"/>
                    </a:moveTo>
                    <a:lnTo>
                      <a:pt x="4692" y="470"/>
                    </a:lnTo>
                    <a:lnTo>
                      <a:pt x="4848" y="470"/>
                    </a:lnTo>
                    <a:lnTo>
                      <a:pt x="4848" y="1"/>
                    </a:lnTo>
                    <a:close/>
                    <a:moveTo>
                      <a:pt x="5631" y="1"/>
                    </a:moveTo>
                    <a:lnTo>
                      <a:pt x="5631" y="470"/>
                    </a:lnTo>
                    <a:lnTo>
                      <a:pt x="5787" y="470"/>
                    </a:lnTo>
                    <a:lnTo>
                      <a:pt x="5787" y="1"/>
                    </a:lnTo>
                    <a:close/>
                    <a:moveTo>
                      <a:pt x="6570" y="1"/>
                    </a:moveTo>
                    <a:lnTo>
                      <a:pt x="6570" y="470"/>
                    </a:lnTo>
                    <a:lnTo>
                      <a:pt x="6725" y="470"/>
                    </a:lnTo>
                    <a:lnTo>
                      <a:pt x="6725" y="1"/>
                    </a:lnTo>
                    <a:close/>
                    <a:moveTo>
                      <a:pt x="7506" y="1"/>
                    </a:moveTo>
                    <a:lnTo>
                      <a:pt x="7506" y="470"/>
                    </a:lnTo>
                    <a:lnTo>
                      <a:pt x="7664" y="470"/>
                    </a:lnTo>
                    <a:lnTo>
                      <a:pt x="7664" y="1"/>
                    </a:lnTo>
                    <a:close/>
                    <a:moveTo>
                      <a:pt x="8445" y="1"/>
                    </a:moveTo>
                    <a:lnTo>
                      <a:pt x="8445" y="470"/>
                    </a:lnTo>
                    <a:lnTo>
                      <a:pt x="8601" y="470"/>
                    </a:lnTo>
                    <a:lnTo>
                      <a:pt x="8601" y="1"/>
                    </a:lnTo>
                    <a:close/>
                    <a:moveTo>
                      <a:pt x="9384" y="1"/>
                    </a:moveTo>
                    <a:lnTo>
                      <a:pt x="9384" y="470"/>
                    </a:lnTo>
                    <a:lnTo>
                      <a:pt x="9540" y="470"/>
                    </a:lnTo>
                    <a:lnTo>
                      <a:pt x="9540" y="1"/>
                    </a:lnTo>
                    <a:close/>
                    <a:moveTo>
                      <a:pt x="10328" y="1"/>
                    </a:moveTo>
                    <a:lnTo>
                      <a:pt x="10328" y="470"/>
                    </a:lnTo>
                    <a:lnTo>
                      <a:pt x="10478" y="470"/>
                    </a:lnTo>
                    <a:lnTo>
                      <a:pt x="10486" y="1"/>
                    </a:lnTo>
                    <a:close/>
                    <a:moveTo>
                      <a:pt x="11259" y="1"/>
                    </a:moveTo>
                    <a:lnTo>
                      <a:pt x="11259" y="470"/>
                    </a:lnTo>
                    <a:lnTo>
                      <a:pt x="11417" y="470"/>
                    </a:lnTo>
                    <a:lnTo>
                      <a:pt x="11417" y="1"/>
                    </a:lnTo>
                    <a:close/>
                    <a:moveTo>
                      <a:pt x="12198" y="1"/>
                    </a:moveTo>
                    <a:lnTo>
                      <a:pt x="12198" y="470"/>
                    </a:lnTo>
                    <a:lnTo>
                      <a:pt x="12354" y="470"/>
                    </a:lnTo>
                    <a:lnTo>
                      <a:pt x="12354" y="1"/>
                    </a:lnTo>
                    <a:close/>
                    <a:moveTo>
                      <a:pt x="13137" y="1"/>
                    </a:moveTo>
                    <a:lnTo>
                      <a:pt x="13137" y="470"/>
                    </a:lnTo>
                    <a:lnTo>
                      <a:pt x="13292" y="470"/>
                    </a:lnTo>
                    <a:lnTo>
                      <a:pt x="13298" y="1"/>
                    </a:lnTo>
                    <a:close/>
                    <a:moveTo>
                      <a:pt x="14075" y="1"/>
                    </a:moveTo>
                    <a:lnTo>
                      <a:pt x="14075" y="470"/>
                    </a:lnTo>
                    <a:lnTo>
                      <a:pt x="14231" y="470"/>
                    </a:lnTo>
                    <a:lnTo>
                      <a:pt x="14238" y="1"/>
                    </a:lnTo>
                    <a:close/>
                    <a:moveTo>
                      <a:pt x="15012" y="1"/>
                    </a:moveTo>
                    <a:lnTo>
                      <a:pt x="15012" y="470"/>
                    </a:lnTo>
                    <a:lnTo>
                      <a:pt x="15170" y="470"/>
                    </a:lnTo>
                    <a:lnTo>
                      <a:pt x="15170" y="1"/>
                    </a:lnTo>
                    <a:close/>
                    <a:moveTo>
                      <a:pt x="15956" y="1"/>
                    </a:moveTo>
                    <a:lnTo>
                      <a:pt x="15956" y="470"/>
                    </a:lnTo>
                    <a:lnTo>
                      <a:pt x="16107" y="470"/>
                    </a:lnTo>
                    <a:lnTo>
                      <a:pt x="16114" y="1"/>
                    </a:lnTo>
                    <a:close/>
                    <a:moveTo>
                      <a:pt x="16897" y="1"/>
                    </a:moveTo>
                    <a:lnTo>
                      <a:pt x="16897" y="470"/>
                    </a:lnTo>
                    <a:lnTo>
                      <a:pt x="17045" y="470"/>
                    </a:lnTo>
                    <a:lnTo>
                      <a:pt x="17053" y="1"/>
                    </a:lnTo>
                    <a:close/>
                    <a:moveTo>
                      <a:pt x="17828" y="1"/>
                    </a:moveTo>
                    <a:lnTo>
                      <a:pt x="17828" y="470"/>
                    </a:lnTo>
                    <a:lnTo>
                      <a:pt x="17986" y="470"/>
                    </a:lnTo>
                    <a:lnTo>
                      <a:pt x="17986" y="1"/>
                    </a:lnTo>
                    <a:close/>
                    <a:moveTo>
                      <a:pt x="18767" y="1"/>
                    </a:moveTo>
                    <a:lnTo>
                      <a:pt x="18767" y="470"/>
                    </a:lnTo>
                    <a:lnTo>
                      <a:pt x="18923" y="470"/>
                    </a:lnTo>
                    <a:lnTo>
                      <a:pt x="18923" y="1"/>
                    </a:lnTo>
                    <a:close/>
                    <a:moveTo>
                      <a:pt x="19706" y="1"/>
                    </a:moveTo>
                    <a:lnTo>
                      <a:pt x="19706" y="470"/>
                    </a:lnTo>
                    <a:lnTo>
                      <a:pt x="19861" y="470"/>
                    </a:lnTo>
                    <a:lnTo>
                      <a:pt x="19861" y="1"/>
                    </a:lnTo>
                    <a:close/>
                    <a:moveTo>
                      <a:pt x="20644" y="1"/>
                    </a:moveTo>
                    <a:lnTo>
                      <a:pt x="20644" y="470"/>
                    </a:lnTo>
                    <a:lnTo>
                      <a:pt x="20800" y="470"/>
                    </a:lnTo>
                    <a:lnTo>
                      <a:pt x="20800" y="1"/>
                    </a:lnTo>
                    <a:close/>
                    <a:moveTo>
                      <a:pt x="21581" y="1"/>
                    </a:moveTo>
                    <a:lnTo>
                      <a:pt x="21581" y="470"/>
                    </a:lnTo>
                    <a:lnTo>
                      <a:pt x="21739" y="470"/>
                    </a:lnTo>
                    <a:lnTo>
                      <a:pt x="21739" y="1"/>
                    </a:lnTo>
                    <a:close/>
                    <a:moveTo>
                      <a:pt x="22520" y="1"/>
                    </a:moveTo>
                    <a:lnTo>
                      <a:pt x="22520" y="470"/>
                    </a:lnTo>
                    <a:lnTo>
                      <a:pt x="22676" y="470"/>
                    </a:lnTo>
                    <a:lnTo>
                      <a:pt x="22676" y="1"/>
                    </a:lnTo>
                    <a:close/>
                    <a:moveTo>
                      <a:pt x="23458" y="1"/>
                    </a:moveTo>
                    <a:lnTo>
                      <a:pt x="23458" y="470"/>
                    </a:lnTo>
                    <a:lnTo>
                      <a:pt x="23614" y="470"/>
                    </a:lnTo>
                    <a:lnTo>
                      <a:pt x="23614" y="1"/>
                    </a:lnTo>
                    <a:close/>
                    <a:moveTo>
                      <a:pt x="24397" y="1"/>
                    </a:moveTo>
                    <a:lnTo>
                      <a:pt x="24397" y="470"/>
                    </a:lnTo>
                    <a:lnTo>
                      <a:pt x="24553" y="470"/>
                    </a:lnTo>
                    <a:lnTo>
                      <a:pt x="24553" y="1"/>
                    </a:lnTo>
                    <a:close/>
                    <a:moveTo>
                      <a:pt x="25334" y="1"/>
                    </a:moveTo>
                    <a:lnTo>
                      <a:pt x="25334" y="470"/>
                    </a:lnTo>
                    <a:lnTo>
                      <a:pt x="25492" y="470"/>
                    </a:lnTo>
                    <a:lnTo>
                      <a:pt x="25492" y="1"/>
                    </a:lnTo>
                    <a:close/>
                    <a:moveTo>
                      <a:pt x="26273" y="1"/>
                    </a:moveTo>
                    <a:lnTo>
                      <a:pt x="26273" y="470"/>
                    </a:lnTo>
                    <a:lnTo>
                      <a:pt x="26428" y="470"/>
                    </a:lnTo>
                    <a:lnTo>
                      <a:pt x="26428" y="1"/>
                    </a:lnTo>
                    <a:close/>
                    <a:moveTo>
                      <a:pt x="27211" y="1"/>
                    </a:moveTo>
                    <a:lnTo>
                      <a:pt x="27211" y="470"/>
                    </a:lnTo>
                    <a:lnTo>
                      <a:pt x="27367" y="470"/>
                    </a:lnTo>
                    <a:lnTo>
                      <a:pt x="27367" y="1"/>
                    </a:lnTo>
                    <a:close/>
                    <a:moveTo>
                      <a:pt x="28150" y="1"/>
                    </a:moveTo>
                    <a:lnTo>
                      <a:pt x="28150" y="470"/>
                    </a:lnTo>
                    <a:lnTo>
                      <a:pt x="28306" y="470"/>
                    </a:lnTo>
                    <a:lnTo>
                      <a:pt x="28306" y="1"/>
                    </a:lnTo>
                    <a:close/>
                    <a:moveTo>
                      <a:pt x="29087" y="1"/>
                    </a:moveTo>
                    <a:lnTo>
                      <a:pt x="29087" y="470"/>
                    </a:lnTo>
                    <a:lnTo>
                      <a:pt x="29244" y="470"/>
                    </a:lnTo>
                    <a:lnTo>
                      <a:pt x="29248" y="1"/>
                    </a:lnTo>
                    <a:close/>
                    <a:moveTo>
                      <a:pt x="30027" y="1"/>
                    </a:moveTo>
                    <a:lnTo>
                      <a:pt x="30027" y="470"/>
                    </a:lnTo>
                    <a:lnTo>
                      <a:pt x="30183" y="470"/>
                    </a:lnTo>
                    <a:lnTo>
                      <a:pt x="30189" y="1"/>
                    </a:lnTo>
                    <a:close/>
                    <a:moveTo>
                      <a:pt x="30966" y="1"/>
                    </a:moveTo>
                    <a:lnTo>
                      <a:pt x="30966" y="470"/>
                    </a:lnTo>
                    <a:lnTo>
                      <a:pt x="31122" y="470"/>
                    </a:lnTo>
                    <a:lnTo>
                      <a:pt x="31122" y="1"/>
                    </a:lnTo>
                    <a:close/>
                    <a:moveTo>
                      <a:pt x="31907" y="1"/>
                    </a:moveTo>
                    <a:lnTo>
                      <a:pt x="31907" y="470"/>
                    </a:lnTo>
                    <a:lnTo>
                      <a:pt x="32061" y="470"/>
                    </a:lnTo>
                    <a:lnTo>
                      <a:pt x="32064" y="1"/>
                    </a:lnTo>
                    <a:close/>
                    <a:moveTo>
                      <a:pt x="32847" y="1"/>
                    </a:moveTo>
                    <a:lnTo>
                      <a:pt x="32847" y="470"/>
                    </a:lnTo>
                    <a:lnTo>
                      <a:pt x="32997" y="470"/>
                    </a:lnTo>
                    <a:lnTo>
                      <a:pt x="33003" y="1"/>
                    </a:lnTo>
                    <a:close/>
                    <a:moveTo>
                      <a:pt x="33780" y="1"/>
                    </a:moveTo>
                    <a:lnTo>
                      <a:pt x="33780" y="470"/>
                    </a:lnTo>
                    <a:lnTo>
                      <a:pt x="33936" y="470"/>
                    </a:lnTo>
                    <a:lnTo>
                      <a:pt x="33936" y="1"/>
                    </a:lnTo>
                    <a:close/>
                    <a:moveTo>
                      <a:pt x="34719" y="1"/>
                    </a:moveTo>
                    <a:lnTo>
                      <a:pt x="34719" y="470"/>
                    </a:lnTo>
                    <a:lnTo>
                      <a:pt x="34875" y="470"/>
                    </a:lnTo>
                    <a:lnTo>
                      <a:pt x="34875" y="1"/>
                    </a:lnTo>
                    <a:close/>
                    <a:moveTo>
                      <a:pt x="35656" y="1"/>
                    </a:moveTo>
                    <a:lnTo>
                      <a:pt x="35656" y="470"/>
                    </a:lnTo>
                    <a:lnTo>
                      <a:pt x="35813" y="470"/>
                    </a:lnTo>
                    <a:lnTo>
                      <a:pt x="35813" y="1"/>
                    </a:lnTo>
                    <a:close/>
                    <a:moveTo>
                      <a:pt x="36594" y="1"/>
                    </a:moveTo>
                    <a:lnTo>
                      <a:pt x="36594" y="470"/>
                    </a:lnTo>
                    <a:lnTo>
                      <a:pt x="36750" y="470"/>
                    </a:lnTo>
                    <a:lnTo>
                      <a:pt x="36750" y="1"/>
                    </a:lnTo>
                    <a:close/>
                    <a:moveTo>
                      <a:pt x="37533" y="1"/>
                    </a:moveTo>
                    <a:lnTo>
                      <a:pt x="37533" y="470"/>
                    </a:lnTo>
                    <a:lnTo>
                      <a:pt x="37689" y="470"/>
                    </a:lnTo>
                    <a:lnTo>
                      <a:pt x="37689" y="1"/>
                    </a:lnTo>
                    <a:close/>
                    <a:moveTo>
                      <a:pt x="38472" y="1"/>
                    </a:moveTo>
                    <a:lnTo>
                      <a:pt x="38472" y="470"/>
                    </a:lnTo>
                    <a:lnTo>
                      <a:pt x="38628" y="470"/>
                    </a:lnTo>
                    <a:lnTo>
                      <a:pt x="38628" y="1"/>
                    </a:lnTo>
                    <a:close/>
                    <a:moveTo>
                      <a:pt x="39409" y="1"/>
                    </a:moveTo>
                    <a:lnTo>
                      <a:pt x="39409" y="470"/>
                    </a:lnTo>
                    <a:lnTo>
                      <a:pt x="39566" y="470"/>
                    </a:lnTo>
                    <a:lnTo>
                      <a:pt x="39566" y="1"/>
                    </a:lnTo>
                    <a:close/>
                    <a:moveTo>
                      <a:pt x="40347" y="1"/>
                    </a:moveTo>
                    <a:lnTo>
                      <a:pt x="40347" y="470"/>
                    </a:lnTo>
                    <a:lnTo>
                      <a:pt x="40503" y="470"/>
                    </a:lnTo>
                    <a:lnTo>
                      <a:pt x="40503" y="1"/>
                    </a:lnTo>
                    <a:close/>
                    <a:moveTo>
                      <a:pt x="41286" y="1"/>
                    </a:moveTo>
                    <a:lnTo>
                      <a:pt x="41286" y="470"/>
                    </a:lnTo>
                    <a:lnTo>
                      <a:pt x="41442" y="470"/>
                    </a:lnTo>
                    <a:lnTo>
                      <a:pt x="41442" y="1"/>
                    </a:lnTo>
                    <a:close/>
                    <a:moveTo>
                      <a:pt x="42225" y="1"/>
                    </a:moveTo>
                    <a:lnTo>
                      <a:pt x="42225" y="470"/>
                    </a:lnTo>
                    <a:lnTo>
                      <a:pt x="42380" y="470"/>
                    </a:lnTo>
                    <a:lnTo>
                      <a:pt x="42380" y="1"/>
                    </a:lnTo>
                    <a:close/>
                    <a:moveTo>
                      <a:pt x="43163" y="1"/>
                    </a:moveTo>
                    <a:lnTo>
                      <a:pt x="43163" y="470"/>
                    </a:lnTo>
                    <a:lnTo>
                      <a:pt x="43319" y="470"/>
                    </a:lnTo>
                    <a:lnTo>
                      <a:pt x="43319" y="1"/>
                    </a:lnTo>
                    <a:close/>
                    <a:moveTo>
                      <a:pt x="44102" y="1"/>
                    </a:moveTo>
                    <a:lnTo>
                      <a:pt x="44102" y="470"/>
                    </a:lnTo>
                    <a:lnTo>
                      <a:pt x="44258" y="470"/>
                    </a:lnTo>
                    <a:lnTo>
                      <a:pt x="44258" y="1"/>
                    </a:lnTo>
                    <a:close/>
                    <a:moveTo>
                      <a:pt x="45041" y="1"/>
                    </a:moveTo>
                    <a:lnTo>
                      <a:pt x="45041" y="470"/>
                    </a:lnTo>
                    <a:lnTo>
                      <a:pt x="45196" y="470"/>
                    </a:lnTo>
                    <a:lnTo>
                      <a:pt x="45198" y="1"/>
                    </a:lnTo>
                    <a:close/>
                    <a:moveTo>
                      <a:pt x="45977" y="1"/>
                    </a:moveTo>
                    <a:lnTo>
                      <a:pt x="45977" y="470"/>
                    </a:lnTo>
                    <a:lnTo>
                      <a:pt x="46135" y="470"/>
                    </a:lnTo>
                    <a:lnTo>
                      <a:pt x="46139" y="1"/>
                    </a:lnTo>
                    <a:close/>
                    <a:moveTo>
                      <a:pt x="46916" y="1"/>
                    </a:moveTo>
                    <a:lnTo>
                      <a:pt x="46916" y="470"/>
                    </a:lnTo>
                    <a:lnTo>
                      <a:pt x="47072" y="470"/>
                    </a:lnTo>
                    <a:lnTo>
                      <a:pt x="47072" y="1"/>
                    </a:lnTo>
                    <a:close/>
                    <a:moveTo>
                      <a:pt x="47857" y="1"/>
                    </a:moveTo>
                    <a:lnTo>
                      <a:pt x="47857" y="470"/>
                    </a:lnTo>
                    <a:lnTo>
                      <a:pt x="48011" y="470"/>
                    </a:lnTo>
                    <a:lnTo>
                      <a:pt x="48014" y="1"/>
                    </a:lnTo>
                    <a:close/>
                    <a:moveTo>
                      <a:pt x="48797" y="1"/>
                    </a:moveTo>
                    <a:lnTo>
                      <a:pt x="48797" y="470"/>
                    </a:lnTo>
                    <a:lnTo>
                      <a:pt x="48949" y="470"/>
                    </a:lnTo>
                    <a:lnTo>
                      <a:pt x="48953" y="1"/>
                    </a:lnTo>
                    <a:close/>
                    <a:moveTo>
                      <a:pt x="49730" y="1"/>
                    </a:moveTo>
                    <a:lnTo>
                      <a:pt x="49730" y="470"/>
                    </a:lnTo>
                    <a:lnTo>
                      <a:pt x="49888" y="470"/>
                    </a:lnTo>
                    <a:lnTo>
                      <a:pt x="49888" y="1"/>
                    </a:lnTo>
                    <a:close/>
                    <a:moveTo>
                      <a:pt x="50669" y="1"/>
                    </a:moveTo>
                    <a:lnTo>
                      <a:pt x="50669" y="470"/>
                    </a:lnTo>
                    <a:lnTo>
                      <a:pt x="50825" y="470"/>
                    </a:lnTo>
                    <a:lnTo>
                      <a:pt x="50825" y="1"/>
                    </a:lnTo>
                    <a:close/>
                    <a:moveTo>
                      <a:pt x="51608" y="1"/>
                    </a:moveTo>
                    <a:lnTo>
                      <a:pt x="51608" y="470"/>
                    </a:lnTo>
                    <a:lnTo>
                      <a:pt x="51764" y="470"/>
                    </a:lnTo>
                    <a:lnTo>
                      <a:pt x="51764" y="1"/>
                    </a:lnTo>
                    <a:close/>
                    <a:moveTo>
                      <a:pt x="52546" y="1"/>
                    </a:moveTo>
                    <a:lnTo>
                      <a:pt x="52546" y="470"/>
                    </a:lnTo>
                    <a:lnTo>
                      <a:pt x="52702" y="470"/>
                    </a:lnTo>
                    <a:lnTo>
                      <a:pt x="52702" y="1"/>
                    </a:lnTo>
                    <a:close/>
                    <a:moveTo>
                      <a:pt x="53483" y="1"/>
                    </a:moveTo>
                    <a:lnTo>
                      <a:pt x="53483" y="470"/>
                    </a:lnTo>
                    <a:lnTo>
                      <a:pt x="53641" y="470"/>
                    </a:lnTo>
                    <a:lnTo>
                      <a:pt x="53641" y="1"/>
                    </a:lnTo>
                    <a:close/>
                    <a:moveTo>
                      <a:pt x="54422" y="1"/>
                    </a:moveTo>
                    <a:lnTo>
                      <a:pt x="54422" y="470"/>
                    </a:lnTo>
                    <a:lnTo>
                      <a:pt x="54578" y="470"/>
                    </a:lnTo>
                    <a:lnTo>
                      <a:pt x="54578" y="1"/>
                    </a:lnTo>
                    <a:close/>
                    <a:moveTo>
                      <a:pt x="55362" y="1"/>
                    </a:moveTo>
                    <a:lnTo>
                      <a:pt x="55362" y="470"/>
                    </a:lnTo>
                    <a:lnTo>
                      <a:pt x="55518" y="470"/>
                    </a:lnTo>
                    <a:lnTo>
                      <a:pt x="55518" y="1"/>
                    </a:lnTo>
                    <a:close/>
                    <a:moveTo>
                      <a:pt x="56299" y="1"/>
                    </a:moveTo>
                    <a:lnTo>
                      <a:pt x="56299" y="470"/>
                    </a:lnTo>
                    <a:lnTo>
                      <a:pt x="56457" y="470"/>
                    </a:lnTo>
                    <a:lnTo>
                      <a:pt x="56457" y="1"/>
                    </a:lnTo>
                    <a:close/>
                    <a:moveTo>
                      <a:pt x="57238" y="1"/>
                    </a:moveTo>
                    <a:lnTo>
                      <a:pt x="57238" y="470"/>
                    </a:lnTo>
                    <a:lnTo>
                      <a:pt x="57394" y="470"/>
                    </a:lnTo>
                    <a:lnTo>
                      <a:pt x="57394" y="1"/>
                    </a:lnTo>
                    <a:close/>
                    <a:moveTo>
                      <a:pt x="58177" y="1"/>
                    </a:moveTo>
                    <a:lnTo>
                      <a:pt x="58177" y="470"/>
                    </a:lnTo>
                    <a:lnTo>
                      <a:pt x="58332" y="470"/>
                    </a:lnTo>
                    <a:lnTo>
                      <a:pt x="58332" y="1"/>
                    </a:lnTo>
                    <a:close/>
                    <a:moveTo>
                      <a:pt x="59115" y="1"/>
                    </a:moveTo>
                    <a:lnTo>
                      <a:pt x="59115" y="470"/>
                    </a:lnTo>
                    <a:lnTo>
                      <a:pt x="59271" y="470"/>
                    </a:lnTo>
                    <a:lnTo>
                      <a:pt x="59271" y="1"/>
                    </a:lnTo>
                    <a:close/>
                    <a:moveTo>
                      <a:pt x="60052" y="1"/>
                    </a:moveTo>
                    <a:lnTo>
                      <a:pt x="60052" y="470"/>
                    </a:lnTo>
                    <a:lnTo>
                      <a:pt x="60210" y="470"/>
                    </a:lnTo>
                    <a:lnTo>
                      <a:pt x="60210" y="1"/>
                    </a:lnTo>
                    <a:close/>
                    <a:moveTo>
                      <a:pt x="60991" y="1"/>
                    </a:moveTo>
                    <a:lnTo>
                      <a:pt x="60991" y="470"/>
                    </a:lnTo>
                    <a:lnTo>
                      <a:pt x="61147" y="470"/>
                    </a:lnTo>
                    <a:lnTo>
                      <a:pt x="61148" y="1"/>
                    </a:lnTo>
                    <a:close/>
                    <a:moveTo>
                      <a:pt x="61929" y="1"/>
                    </a:moveTo>
                    <a:lnTo>
                      <a:pt x="61929" y="470"/>
                    </a:lnTo>
                    <a:lnTo>
                      <a:pt x="62085" y="470"/>
                    </a:lnTo>
                    <a:lnTo>
                      <a:pt x="62089" y="1"/>
                    </a:lnTo>
                    <a:close/>
                    <a:moveTo>
                      <a:pt x="62868" y="1"/>
                    </a:moveTo>
                    <a:lnTo>
                      <a:pt x="62868" y="470"/>
                    </a:lnTo>
                    <a:lnTo>
                      <a:pt x="63024" y="470"/>
                    </a:lnTo>
                    <a:lnTo>
                      <a:pt x="63024" y="1"/>
                    </a:lnTo>
                    <a:close/>
                    <a:moveTo>
                      <a:pt x="63807" y="1"/>
                    </a:moveTo>
                    <a:lnTo>
                      <a:pt x="63807" y="470"/>
                    </a:lnTo>
                    <a:lnTo>
                      <a:pt x="63963" y="470"/>
                    </a:lnTo>
                    <a:lnTo>
                      <a:pt x="63965" y="1"/>
                    </a:lnTo>
                    <a:close/>
                    <a:moveTo>
                      <a:pt x="64747" y="1"/>
                    </a:moveTo>
                    <a:lnTo>
                      <a:pt x="64747" y="470"/>
                    </a:lnTo>
                    <a:lnTo>
                      <a:pt x="64901" y="470"/>
                    </a:lnTo>
                    <a:lnTo>
                      <a:pt x="64903" y="1"/>
                    </a:lnTo>
                    <a:close/>
                    <a:moveTo>
                      <a:pt x="65682" y="1"/>
                    </a:moveTo>
                    <a:lnTo>
                      <a:pt x="65682" y="470"/>
                    </a:lnTo>
                    <a:lnTo>
                      <a:pt x="65838" y="470"/>
                    </a:lnTo>
                    <a:lnTo>
                      <a:pt x="65838" y="1"/>
                    </a:lnTo>
                    <a:close/>
                    <a:moveTo>
                      <a:pt x="66621" y="1"/>
                    </a:moveTo>
                    <a:lnTo>
                      <a:pt x="66621" y="470"/>
                    </a:lnTo>
                    <a:lnTo>
                      <a:pt x="66777" y="470"/>
                    </a:lnTo>
                    <a:lnTo>
                      <a:pt x="66777" y="1"/>
                    </a:lnTo>
                    <a:close/>
                    <a:moveTo>
                      <a:pt x="67560" y="1"/>
                    </a:moveTo>
                    <a:lnTo>
                      <a:pt x="67560" y="470"/>
                    </a:lnTo>
                    <a:lnTo>
                      <a:pt x="67716" y="470"/>
                    </a:lnTo>
                    <a:lnTo>
                      <a:pt x="67716" y="1"/>
                    </a:lnTo>
                    <a:close/>
                    <a:moveTo>
                      <a:pt x="68497" y="1"/>
                    </a:moveTo>
                    <a:lnTo>
                      <a:pt x="68497" y="470"/>
                    </a:lnTo>
                    <a:lnTo>
                      <a:pt x="68652" y="470"/>
                    </a:lnTo>
                    <a:lnTo>
                      <a:pt x="68652" y="1"/>
                    </a:lnTo>
                    <a:close/>
                    <a:moveTo>
                      <a:pt x="69435" y="1"/>
                    </a:moveTo>
                    <a:lnTo>
                      <a:pt x="69435" y="470"/>
                    </a:lnTo>
                    <a:lnTo>
                      <a:pt x="69591" y="470"/>
                    </a:lnTo>
                    <a:lnTo>
                      <a:pt x="69591" y="1"/>
                    </a:lnTo>
                    <a:close/>
                    <a:moveTo>
                      <a:pt x="70374" y="1"/>
                    </a:moveTo>
                    <a:lnTo>
                      <a:pt x="70374" y="470"/>
                    </a:lnTo>
                    <a:lnTo>
                      <a:pt x="70530" y="470"/>
                    </a:lnTo>
                    <a:lnTo>
                      <a:pt x="70530" y="1"/>
                    </a:lnTo>
                    <a:close/>
                    <a:moveTo>
                      <a:pt x="71311" y="1"/>
                    </a:moveTo>
                    <a:lnTo>
                      <a:pt x="71311" y="470"/>
                    </a:lnTo>
                    <a:lnTo>
                      <a:pt x="71468" y="470"/>
                    </a:lnTo>
                    <a:lnTo>
                      <a:pt x="71468" y="1"/>
                    </a:lnTo>
                    <a:close/>
                    <a:moveTo>
                      <a:pt x="72249" y="1"/>
                    </a:moveTo>
                    <a:lnTo>
                      <a:pt x="72249" y="470"/>
                    </a:lnTo>
                    <a:lnTo>
                      <a:pt x="72405" y="470"/>
                    </a:lnTo>
                    <a:lnTo>
                      <a:pt x="72405" y="1"/>
                    </a:lnTo>
                    <a:close/>
                    <a:moveTo>
                      <a:pt x="73188" y="1"/>
                    </a:moveTo>
                    <a:lnTo>
                      <a:pt x="73188" y="470"/>
                    </a:lnTo>
                    <a:lnTo>
                      <a:pt x="73344" y="470"/>
                    </a:lnTo>
                    <a:lnTo>
                      <a:pt x="73344" y="1"/>
                    </a:lnTo>
                    <a:close/>
                    <a:moveTo>
                      <a:pt x="74127" y="1"/>
                    </a:moveTo>
                    <a:lnTo>
                      <a:pt x="74127" y="470"/>
                    </a:lnTo>
                    <a:lnTo>
                      <a:pt x="74283" y="470"/>
                    </a:lnTo>
                    <a:lnTo>
                      <a:pt x="74283" y="1"/>
                    </a:lnTo>
                    <a:close/>
                    <a:moveTo>
                      <a:pt x="75064" y="1"/>
                    </a:moveTo>
                    <a:lnTo>
                      <a:pt x="75064" y="470"/>
                    </a:lnTo>
                    <a:lnTo>
                      <a:pt x="75221" y="470"/>
                    </a:lnTo>
                    <a:lnTo>
                      <a:pt x="75221" y="1"/>
                    </a:lnTo>
                    <a:close/>
                    <a:moveTo>
                      <a:pt x="76002" y="1"/>
                    </a:moveTo>
                    <a:lnTo>
                      <a:pt x="76002" y="470"/>
                    </a:lnTo>
                    <a:lnTo>
                      <a:pt x="76158" y="470"/>
                    </a:lnTo>
                    <a:lnTo>
                      <a:pt x="76158" y="1"/>
                    </a:lnTo>
                    <a:close/>
                    <a:moveTo>
                      <a:pt x="76943" y="1"/>
                    </a:moveTo>
                    <a:lnTo>
                      <a:pt x="76943" y="470"/>
                    </a:lnTo>
                    <a:lnTo>
                      <a:pt x="77099" y="470"/>
                    </a:lnTo>
                    <a:lnTo>
                      <a:pt x="77099" y="1"/>
                    </a:lnTo>
                    <a:close/>
                    <a:moveTo>
                      <a:pt x="77880" y="1"/>
                    </a:moveTo>
                    <a:lnTo>
                      <a:pt x="77880" y="470"/>
                    </a:lnTo>
                    <a:lnTo>
                      <a:pt x="78037" y="470"/>
                    </a:lnTo>
                    <a:lnTo>
                      <a:pt x="78039" y="1"/>
                    </a:lnTo>
                    <a:close/>
                    <a:moveTo>
                      <a:pt x="78818" y="1"/>
                    </a:moveTo>
                    <a:lnTo>
                      <a:pt x="78818" y="470"/>
                    </a:lnTo>
                    <a:lnTo>
                      <a:pt x="78974" y="470"/>
                    </a:lnTo>
                    <a:lnTo>
                      <a:pt x="78974" y="1"/>
                    </a:lnTo>
                    <a:close/>
                    <a:moveTo>
                      <a:pt x="79757" y="1"/>
                    </a:moveTo>
                    <a:lnTo>
                      <a:pt x="79757" y="470"/>
                    </a:lnTo>
                    <a:lnTo>
                      <a:pt x="79913" y="470"/>
                    </a:lnTo>
                    <a:lnTo>
                      <a:pt x="79915" y="1"/>
                    </a:lnTo>
                    <a:close/>
                    <a:moveTo>
                      <a:pt x="80696" y="1"/>
                    </a:moveTo>
                    <a:lnTo>
                      <a:pt x="80696" y="470"/>
                    </a:lnTo>
                    <a:lnTo>
                      <a:pt x="80852" y="470"/>
                    </a:lnTo>
                    <a:lnTo>
                      <a:pt x="80852" y="1"/>
                    </a:lnTo>
                    <a:close/>
                    <a:moveTo>
                      <a:pt x="81633" y="1"/>
                    </a:moveTo>
                    <a:lnTo>
                      <a:pt x="81633" y="470"/>
                    </a:lnTo>
                    <a:lnTo>
                      <a:pt x="81790" y="470"/>
                    </a:lnTo>
                    <a:lnTo>
                      <a:pt x="81790" y="1"/>
                    </a:lnTo>
                    <a:close/>
                    <a:moveTo>
                      <a:pt x="82571" y="1"/>
                    </a:moveTo>
                    <a:lnTo>
                      <a:pt x="82571" y="470"/>
                    </a:lnTo>
                    <a:lnTo>
                      <a:pt x="82727" y="470"/>
                    </a:lnTo>
                    <a:lnTo>
                      <a:pt x="82727" y="1"/>
                    </a:lnTo>
                    <a:close/>
                    <a:moveTo>
                      <a:pt x="83510" y="1"/>
                    </a:moveTo>
                    <a:lnTo>
                      <a:pt x="83510" y="470"/>
                    </a:lnTo>
                    <a:lnTo>
                      <a:pt x="83666" y="470"/>
                    </a:lnTo>
                    <a:lnTo>
                      <a:pt x="83666" y="1"/>
                    </a:lnTo>
                    <a:close/>
                    <a:moveTo>
                      <a:pt x="84449" y="1"/>
                    </a:moveTo>
                    <a:lnTo>
                      <a:pt x="84449" y="470"/>
                    </a:lnTo>
                    <a:lnTo>
                      <a:pt x="84604" y="470"/>
                    </a:lnTo>
                    <a:lnTo>
                      <a:pt x="84604" y="1"/>
                    </a:lnTo>
                    <a:close/>
                    <a:moveTo>
                      <a:pt x="85385" y="1"/>
                    </a:moveTo>
                    <a:lnTo>
                      <a:pt x="85385" y="470"/>
                    </a:lnTo>
                    <a:lnTo>
                      <a:pt x="85543" y="470"/>
                    </a:lnTo>
                    <a:lnTo>
                      <a:pt x="85543" y="1"/>
                    </a:lnTo>
                    <a:close/>
                    <a:moveTo>
                      <a:pt x="86324" y="1"/>
                    </a:moveTo>
                    <a:lnTo>
                      <a:pt x="86324" y="470"/>
                    </a:lnTo>
                    <a:lnTo>
                      <a:pt x="86480" y="470"/>
                    </a:lnTo>
                    <a:lnTo>
                      <a:pt x="86480" y="1"/>
                    </a:lnTo>
                    <a:close/>
                    <a:moveTo>
                      <a:pt x="87263" y="1"/>
                    </a:moveTo>
                    <a:lnTo>
                      <a:pt x="87263" y="470"/>
                    </a:lnTo>
                    <a:lnTo>
                      <a:pt x="87419" y="470"/>
                    </a:lnTo>
                    <a:lnTo>
                      <a:pt x="87419" y="1"/>
                    </a:lnTo>
                    <a:close/>
                    <a:moveTo>
                      <a:pt x="88201" y="1"/>
                    </a:moveTo>
                    <a:lnTo>
                      <a:pt x="88201" y="470"/>
                    </a:lnTo>
                    <a:lnTo>
                      <a:pt x="88357" y="470"/>
                    </a:lnTo>
                    <a:lnTo>
                      <a:pt x="88357" y="1"/>
                    </a:lnTo>
                    <a:close/>
                    <a:moveTo>
                      <a:pt x="89138" y="1"/>
                    </a:moveTo>
                    <a:lnTo>
                      <a:pt x="89138" y="470"/>
                    </a:lnTo>
                    <a:lnTo>
                      <a:pt x="89296" y="470"/>
                    </a:lnTo>
                    <a:lnTo>
                      <a:pt x="89296" y="1"/>
                    </a:lnTo>
                    <a:close/>
                    <a:moveTo>
                      <a:pt x="90079" y="1"/>
                    </a:moveTo>
                    <a:lnTo>
                      <a:pt x="90079" y="470"/>
                    </a:lnTo>
                    <a:lnTo>
                      <a:pt x="90235" y="470"/>
                    </a:lnTo>
                    <a:lnTo>
                      <a:pt x="90235" y="1"/>
                    </a:lnTo>
                    <a:close/>
                    <a:moveTo>
                      <a:pt x="91017" y="1"/>
                    </a:moveTo>
                    <a:lnTo>
                      <a:pt x="91017" y="470"/>
                    </a:lnTo>
                    <a:lnTo>
                      <a:pt x="91173" y="470"/>
                    </a:lnTo>
                    <a:lnTo>
                      <a:pt x="91173" y="1"/>
                    </a:lnTo>
                    <a:close/>
                    <a:moveTo>
                      <a:pt x="91954" y="1"/>
                    </a:moveTo>
                    <a:lnTo>
                      <a:pt x="91954" y="470"/>
                    </a:lnTo>
                    <a:lnTo>
                      <a:pt x="92112" y="470"/>
                    </a:lnTo>
                    <a:lnTo>
                      <a:pt x="92112" y="1"/>
                    </a:lnTo>
                    <a:close/>
                    <a:moveTo>
                      <a:pt x="92893" y="1"/>
                    </a:moveTo>
                    <a:lnTo>
                      <a:pt x="92893" y="470"/>
                    </a:lnTo>
                    <a:lnTo>
                      <a:pt x="93049" y="470"/>
                    </a:lnTo>
                    <a:lnTo>
                      <a:pt x="93049" y="1"/>
                    </a:lnTo>
                    <a:close/>
                    <a:moveTo>
                      <a:pt x="93832" y="1"/>
                    </a:moveTo>
                    <a:lnTo>
                      <a:pt x="93832" y="470"/>
                    </a:lnTo>
                    <a:lnTo>
                      <a:pt x="93987" y="470"/>
                    </a:lnTo>
                    <a:lnTo>
                      <a:pt x="93987" y="1"/>
                    </a:lnTo>
                    <a:close/>
                    <a:moveTo>
                      <a:pt x="94770" y="1"/>
                    </a:moveTo>
                    <a:lnTo>
                      <a:pt x="94770" y="470"/>
                    </a:lnTo>
                    <a:lnTo>
                      <a:pt x="94926" y="470"/>
                    </a:lnTo>
                    <a:lnTo>
                      <a:pt x="94926" y="1"/>
                    </a:lnTo>
                    <a:close/>
                    <a:moveTo>
                      <a:pt x="95707" y="1"/>
                    </a:moveTo>
                    <a:lnTo>
                      <a:pt x="95707" y="470"/>
                    </a:lnTo>
                    <a:lnTo>
                      <a:pt x="95865" y="470"/>
                    </a:lnTo>
                    <a:lnTo>
                      <a:pt x="95865" y="1"/>
                    </a:lnTo>
                    <a:close/>
                    <a:moveTo>
                      <a:pt x="96646" y="1"/>
                    </a:moveTo>
                    <a:lnTo>
                      <a:pt x="96646" y="470"/>
                    </a:lnTo>
                    <a:lnTo>
                      <a:pt x="96802" y="470"/>
                    </a:lnTo>
                    <a:lnTo>
                      <a:pt x="96802" y="1"/>
                    </a:lnTo>
                    <a:close/>
                    <a:moveTo>
                      <a:pt x="97585" y="1"/>
                    </a:moveTo>
                    <a:lnTo>
                      <a:pt x="97585" y="470"/>
                    </a:lnTo>
                    <a:lnTo>
                      <a:pt x="97740" y="470"/>
                    </a:lnTo>
                    <a:lnTo>
                      <a:pt x="97740" y="1"/>
                    </a:lnTo>
                    <a:close/>
                    <a:moveTo>
                      <a:pt x="98523" y="1"/>
                    </a:moveTo>
                    <a:lnTo>
                      <a:pt x="98523" y="470"/>
                    </a:lnTo>
                    <a:lnTo>
                      <a:pt x="98679" y="470"/>
                    </a:lnTo>
                    <a:lnTo>
                      <a:pt x="98679" y="1"/>
                    </a:lnTo>
                    <a:close/>
                    <a:moveTo>
                      <a:pt x="99460" y="1"/>
                    </a:moveTo>
                    <a:lnTo>
                      <a:pt x="99460" y="470"/>
                    </a:lnTo>
                    <a:lnTo>
                      <a:pt x="99618" y="470"/>
                    </a:lnTo>
                    <a:lnTo>
                      <a:pt x="99618" y="1"/>
                    </a:lnTo>
                    <a:close/>
                    <a:moveTo>
                      <a:pt x="100399" y="1"/>
                    </a:moveTo>
                    <a:lnTo>
                      <a:pt x="100399" y="470"/>
                    </a:lnTo>
                    <a:lnTo>
                      <a:pt x="100555" y="470"/>
                    </a:lnTo>
                    <a:lnTo>
                      <a:pt x="100555" y="1"/>
                    </a:lnTo>
                    <a:close/>
                    <a:moveTo>
                      <a:pt x="101337" y="1"/>
                    </a:moveTo>
                    <a:lnTo>
                      <a:pt x="101337" y="470"/>
                    </a:lnTo>
                    <a:lnTo>
                      <a:pt x="101493" y="470"/>
                    </a:lnTo>
                    <a:lnTo>
                      <a:pt x="101493" y="1"/>
                    </a:lnTo>
                    <a:close/>
                    <a:moveTo>
                      <a:pt x="102276" y="1"/>
                    </a:moveTo>
                    <a:lnTo>
                      <a:pt x="102276" y="470"/>
                    </a:lnTo>
                    <a:lnTo>
                      <a:pt x="102432" y="470"/>
                    </a:lnTo>
                    <a:lnTo>
                      <a:pt x="102432" y="1"/>
                    </a:lnTo>
                    <a:close/>
                    <a:moveTo>
                      <a:pt x="103213" y="1"/>
                    </a:moveTo>
                    <a:lnTo>
                      <a:pt x="103213" y="470"/>
                    </a:lnTo>
                    <a:lnTo>
                      <a:pt x="103371" y="470"/>
                    </a:lnTo>
                    <a:lnTo>
                      <a:pt x="103371" y="1"/>
                    </a:lnTo>
                    <a:close/>
                    <a:moveTo>
                      <a:pt x="104152" y="1"/>
                    </a:moveTo>
                    <a:lnTo>
                      <a:pt x="104152" y="470"/>
                    </a:lnTo>
                    <a:lnTo>
                      <a:pt x="104309" y="470"/>
                    </a:lnTo>
                    <a:lnTo>
                      <a:pt x="104309" y="1"/>
                    </a:lnTo>
                    <a:close/>
                    <a:moveTo>
                      <a:pt x="105090" y="1"/>
                    </a:moveTo>
                    <a:lnTo>
                      <a:pt x="105090" y="470"/>
                    </a:lnTo>
                    <a:lnTo>
                      <a:pt x="105246" y="470"/>
                    </a:lnTo>
                    <a:lnTo>
                      <a:pt x="105246" y="1"/>
                    </a:lnTo>
                    <a:close/>
                    <a:moveTo>
                      <a:pt x="106029" y="1"/>
                    </a:moveTo>
                    <a:lnTo>
                      <a:pt x="106029" y="470"/>
                    </a:lnTo>
                    <a:lnTo>
                      <a:pt x="106185" y="470"/>
                    </a:lnTo>
                    <a:lnTo>
                      <a:pt x="106185" y="1"/>
                    </a:lnTo>
                    <a:close/>
                    <a:moveTo>
                      <a:pt x="106968" y="1"/>
                    </a:moveTo>
                    <a:lnTo>
                      <a:pt x="106968" y="470"/>
                    </a:lnTo>
                    <a:lnTo>
                      <a:pt x="107123" y="470"/>
                    </a:lnTo>
                    <a:lnTo>
                      <a:pt x="107123" y="1"/>
                    </a:lnTo>
                    <a:close/>
                    <a:moveTo>
                      <a:pt x="107904" y="1"/>
                    </a:moveTo>
                    <a:lnTo>
                      <a:pt x="107904" y="470"/>
                    </a:lnTo>
                    <a:lnTo>
                      <a:pt x="108062" y="470"/>
                    </a:lnTo>
                    <a:lnTo>
                      <a:pt x="108062" y="1"/>
                    </a:lnTo>
                    <a:close/>
                    <a:moveTo>
                      <a:pt x="108843" y="1"/>
                    </a:moveTo>
                    <a:lnTo>
                      <a:pt x="108843" y="470"/>
                    </a:lnTo>
                    <a:lnTo>
                      <a:pt x="108999" y="470"/>
                    </a:lnTo>
                    <a:lnTo>
                      <a:pt x="108999" y="1"/>
                    </a:lnTo>
                    <a:close/>
                    <a:moveTo>
                      <a:pt x="109782" y="1"/>
                    </a:moveTo>
                    <a:lnTo>
                      <a:pt x="109782" y="470"/>
                    </a:lnTo>
                    <a:lnTo>
                      <a:pt x="109938" y="470"/>
                    </a:lnTo>
                    <a:lnTo>
                      <a:pt x="109938" y="1"/>
                    </a:lnTo>
                    <a:close/>
                    <a:moveTo>
                      <a:pt x="110720" y="1"/>
                    </a:moveTo>
                    <a:lnTo>
                      <a:pt x="110720" y="470"/>
                    </a:lnTo>
                    <a:lnTo>
                      <a:pt x="110876" y="470"/>
                    </a:lnTo>
                    <a:lnTo>
                      <a:pt x="110876" y="1"/>
                    </a:lnTo>
                    <a:close/>
                    <a:moveTo>
                      <a:pt x="111657" y="1"/>
                    </a:moveTo>
                    <a:lnTo>
                      <a:pt x="111657" y="470"/>
                    </a:lnTo>
                    <a:lnTo>
                      <a:pt x="111813" y="470"/>
                    </a:lnTo>
                    <a:lnTo>
                      <a:pt x="111815" y="1"/>
                    </a:lnTo>
                    <a:close/>
                    <a:moveTo>
                      <a:pt x="112596" y="1"/>
                    </a:moveTo>
                    <a:lnTo>
                      <a:pt x="112596" y="470"/>
                    </a:lnTo>
                    <a:lnTo>
                      <a:pt x="112752" y="470"/>
                    </a:lnTo>
                    <a:lnTo>
                      <a:pt x="112752" y="1"/>
                    </a:lnTo>
                    <a:close/>
                    <a:moveTo>
                      <a:pt x="113535" y="1"/>
                    </a:moveTo>
                    <a:lnTo>
                      <a:pt x="113535" y="470"/>
                    </a:lnTo>
                    <a:lnTo>
                      <a:pt x="113691" y="470"/>
                    </a:lnTo>
                    <a:lnTo>
                      <a:pt x="113691" y="1"/>
                    </a:lnTo>
                    <a:close/>
                    <a:moveTo>
                      <a:pt x="114472" y="1"/>
                    </a:moveTo>
                    <a:lnTo>
                      <a:pt x="114472" y="470"/>
                    </a:lnTo>
                    <a:lnTo>
                      <a:pt x="114629" y="470"/>
                    </a:lnTo>
                    <a:lnTo>
                      <a:pt x="114629" y="1"/>
                    </a:lnTo>
                    <a:close/>
                    <a:moveTo>
                      <a:pt x="115410" y="1"/>
                    </a:moveTo>
                    <a:lnTo>
                      <a:pt x="115410" y="470"/>
                    </a:lnTo>
                    <a:lnTo>
                      <a:pt x="115566" y="470"/>
                    </a:lnTo>
                    <a:lnTo>
                      <a:pt x="115566" y="1"/>
                    </a:lnTo>
                    <a:close/>
                    <a:moveTo>
                      <a:pt x="116349" y="1"/>
                    </a:moveTo>
                    <a:lnTo>
                      <a:pt x="116349" y="470"/>
                    </a:lnTo>
                    <a:lnTo>
                      <a:pt x="116505" y="470"/>
                    </a:lnTo>
                    <a:lnTo>
                      <a:pt x="116505" y="1"/>
                    </a:lnTo>
                    <a:close/>
                    <a:moveTo>
                      <a:pt x="117288" y="1"/>
                    </a:moveTo>
                    <a:lnTo>
                      <a:pt x="117288" y="470"/>
                    </a:lnTo>
                    <a:lnTo>
                      <a:pt x="117443" y="470"/>
                    </a:lnTo>
                    <a:lnTo>
                      <a:pt x="117443" y="1"/>
                    </a:lnTo>
                    <a:close/>
                    <a:moveTo>
                      <a:pt x="118224" y="1"/>
                    </a:moveTo>
                    <a:lnTo>
                      <a:pt x="118224" y="470"/>
                    </a:lnTo>
                    <a:lnTo>
                      <a:pt x="118382" y="470"/>
                    </a:lnTo>
                    <a:lnTo>
                      <a:pt x="118382" y="1"/>
                    </a:lnTo>
                    <a:close/>
                    <a:moveTo>
                      <a:pt x="119163" y="1"/>
                    </a:moveTo>
                    <a:lnTo>
                      <a:pt x="119163" y="470"/>
                    </a:lnTo>
                    <a:lnTo>
                      <a:pt x="119321" y="470"/>
                    </a:lnTo>
                    <a:lnTo>
                      <a:pt x="119321" y="1"/>
                    </a:lnTo>
                    <a:close/>
                    <a:moveTo>
                      <a:pt x="120102" y="1"/>
                    </a:moveTo>
                    <a:lnTo>
                      <a:pt x="120102" y="470"/>
                    </a:lnTo>
                    <a:lnTo>
                      <a:pt x="120258" y="470"/>
                    </a:lnTo>
                    <a:lnTo>
                      <a:pt x="120258" y="1"/>
                    </a:lnTo>
                    <a:close/>
                    <a:moveTo>
                      <a:pt x="121040" y="1"/>
                    </a:moveTo>
                    <a:lnTo>
                      <a:pt x="121040" y="470"/>
                    </a:lnTo>
                    <a:lnTo>
                      <a:pt x="121196" y="470"/>
                    </a:lnTo>
                    <a:lnTo>
                      <a:pt x="121196" y="1"/>
                    </a:lnTo>
                    <a:close/>
                    <a:moveTo>
                      <a:pt x="121977" y="1"/>
                    </a:moveTo>
                    <a:lnTo>
                      <a:pt x="121977" y="470"/>
                    </a:lnTo>
                    <a:lnTo>
                      <a:pt x="122135" y="470"/>
                    </a:lnTo>
                    <a:lnTo>
                      <a:pt x="122135" y="1"/>
                    </a:lnTo>
                    <a:close/>
                    <a:moveTo>
                      <a:pt x="122916" y="1"/>
                    </a:moveTo>
                    <a:lnTo>
                      <a:pt x="122916" y="470"/>
                    </a:lnTo>
                    <a:lnTo>
                      <a:pt x="123074" y="470"/>
                    </a:lnTo>
                    <a:lnTo>
                      <a:pt x="123074" y="1"/>
                    </a:lnTo>
                    <a:close/>
                    <a:moveTo>
                      <a:pt x="123855" y="1"/>
                    </a:moveTo>
                    <a:lnTo>
                      <a:pt x="123855" y="470"/>
                    </a:lnTo>
                    <a:lnTo>
                      <a:pt x="124010" y="470"/>
                    </a:lnTo>
                    <a:lnTo>
                      <a:pt x="124010" y="1"/>
                    </a:lnTo>
                    <a:close/>
                    <a:moveTo>
                      <a:pt x="124793" y="1"/>
                    </a:moveTo>
                    <a:lnTo>
                      <a:pt x="124793" y="470"/>
                    </a:lnTo>
                    <a:lnTo>
                      <a:pt x="124949" y="470"/>
                    </a:lnTo>
                    <a:lnTo>
                      <a:pt x="124949" y="1"/>
                    </a:lnTo>
                    <a:close/>
                    <a:moveTo>
                      <a:pt x="125732" y="1"/>
                    </a:moveTo>
                    <a:lnTo>
                      <a:pt x="125732" y="470"/>
                    </a:lnTo>
                    <a:lnTo>
                      <a:pt x="125888" y="470"/>
                    </a:lnTo>
                    <a:lnTo>
                      <a:pt x="12588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3" name="Google Shape;1253;p24"/>
            <p:cNvGrpSpPr/>
            <p:nvPr/>
          </p:nvGrpSpPr>
          <p:grpSpPr>
            <a:xfrm>
              <a:off x="-41" y="718275"/>
              <a:ext cx="9144241" cy="1182675"/>
              <a:chOff x="3813375" y="4666275"/>
              <a:chExt cx="3441825" cy="445150"/>
            </a:xfrm>
          </p:grpSpPr>
          <p:sp>
            <p:nvSpPr>
              <p:cNvPr id="1254" name="Google Shape;1254;p24"/>
              <p:cNvSpPr/>
              <p:nvPr/>
            </p:nvSpPr>
            <p:spPr>
              <a:xfrm>
                <a:off x="44040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1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24"/>
              <p:cNvSpPr/>
              <p:nvPr/>
            </p:nvSpPr>
            <p:spPr>
              <a:xfrm>
                <a:off x="4456975" y="4934900"/>
                <a:ext cx="25225" cy="176500"/>
              </a:xfrm>
              <a:custGeom>
                <a:rect b="b" l="l" r="r" t="t"/>
                <a:pathLst>
                  <a:path extrusionOk="0" h="7060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5"/>
                    </a:lnTo>
                    <a:cubicBezTo>
                      <a:pt x="1" y="7036"/>
                      <a:pt x="9" y="7060"/>
                      <a:pt x="22" y="7060"/>
                    </a:cubicBezTo>
                    <a:cubicBezTo>
                      <a:pt x="50" y="7060"/>
                      <a:pt x="101" y="6965"/>
                      <a:pt x="160" y="6965"/>
                    </a:cubicBezTo>
                    <a:lnTo>
                      <a:pt x="848" y="6965"/>
                    </a:lnTo>
                    <a:cubicBezTo>
                      <a:pt x="908" y="6965"/>
                      <a:pt x="959" y="7060"/>
                      <a:pt x="987" y="7060"/>
                    </a:cubicBezTo>
                    <a:cubicBezTo>
                      <a:pt x="1001" y="7060"/>
                      <a:pt x="1009" y="7036"/>
                      <a:pt x="1009" y="6965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24"/>
              <p:cNvSpPr/>
              <p:nvPr/>
            </p:nvSpPr>
            <p:spPr>
              <a:xfrm>
                <a:off x="4507475" y="4990225"/>
                <a:ext cx="23225" cy="121175"/>
              </a:xfrm>
              <a:custGeom>
                <a:rect b="b" l="l" r="r" t="t"/>
                <a:pathLst>
                  <a:path extrusionOk="0" h="4847" w="929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4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9" y="383"/>
                    </a:lnTo>
                    <a:cubicBezTo>
                      <a:pt x="929" y="171"/>
                      <a:pt x="857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24"/>
              <p:cNvSpPr/>
              <p:nvPr/>
            </p:nvSpPr>
            <p:spPr>
              <a:xfrm>
                <a:off x="45559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49" y="10397"/>
                    </a:lnTo>
                    <a:cubicBezTo>
                      <a:pt x="908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7" y="0"/>
                      <a:pt x="8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24"/>
              <p:cNvSpPr/>
              <p:nvPr/>
            </p:nvSpPr>
            <p:spPr>
              <a:xfrm>
                <a:off x="46054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24"/>
              <p:cNvSpPr/>
              <p:nvPr/>
            </p:nvSpPr>
            <p:spPr>
              <a:xfrm>
                <a:off x="46549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24"/>
              <p:cNvSpPr/>
              <p:nvPr/>
            </p:nvSpPr>
            <p:spPr>
              <a:xfrm>
                <a:off x="47041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4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24"/>
              <p:cNvSpPr/>
              <p:nvPr/>
            </p:nvSpPr>
            <p:spPr>
              <a:xfrm>
                <a:off x="47526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1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24"/>
              <p:cNvSpPr/>
              <p:nvPr/>
            </p:nvSpPr>
            <p:spPr>
              <a:xfrm>
                <a:off x="48014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4"/>
                      <a:pt x="22" y="17804"/>
                    </a:cubicBezTo>
                    <a:cubicBezTo>
                      <a:pt x="50" y="17804"/>
                      <a:pt x="102" y="17710"/>
                      <a:pt x="161" y="17710"/>
                    </a:cubicBezTo>
                    <a:lnTo>
                      <a:pt x="1012" y="17710"/>
                    </a:lnTo>
                    <a:cubicBezTo>
                      <a:pt x="1071" y="17710"/>
                      <a:pt x="1122" y="17804"/>
                      <a:pt x="1150" y="17804"/>
                    </a:cubicBezTo>
                    <a:cubicBezTo>
                      <a:pt x="1164" y="17804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24"/>
              <p:cNvSpPr/>
              <p:nvPr/>
            </p:nvSpPr>
            <p:spPr>
              <a:xfrm>
                <a:off x="48523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1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2" y="8595"/>
                      <a:pt x="161" y="8595"/>
                    </a:cubicBezTo>
                    <a:lnTo>
                      <a:pt x="902" y="8595"/>
                    </a:lnTo>
                    <a:cubicBezTo>
                      <a:pt x="961" y="8595"/>
                      <a:pt x="1013" y="8690"/>
                      <a:pt x="1041" y="8690"/>
                    </a:cubicBezTo>
                    <a:cubicBezTo>
                      <a:pt x="1055" y="8690"/>
                      <a:pt x="1063" y="8666"/>
                      <a:pt x="1063" y="8595"/>
                    </a:cubicBezTo>
                    <a:lnTo>
                      <a:pt x="1063" y="384"/>
                    </a:lnTo>
                    <a:cubicBezTo>
                      <a:pt x="1063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24"/>
              <p:cNvSpPr/>
              <p:nvPr/>
            </p:nvSpPr>
            <p:spPr>
              <a:xfrm>
                <a:off x="4900500" y="4887650"/>
                <a:ext cx="29275" cy="223750"/>
              </a:xfrm>
              <a:custGeom>
                <a:rect b="b" l="l" r="r" t="t"/>
                <a:pathLst>
                  <a:path extrusionOk="0" h="8950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3"/>
                    </a:cubicBezTo>
                    <a:lnTo>
                      <a:pt x="1" y="8855"/>
                    </a:lnTo>
                    <a:cubicBezTo>
                      <a:pt x="1" y="8926"/>
                      <a:pt x="9" y="8950"/>
                      <a:pt x="23" y="8950"/>
                    </a:cubicBezTo>
                    <a:cubicBezTo>
                      <a:pt x="50" y="8950"/>
                      <a:pt x="102" y="8855"/>
                      <a:pt x="160" y="8855"/>
                    </a:cubicBezTo>
                    <a:lnTo>
                      <a:pt x="1009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1" y="8926"/>
                      <a:pt x="1171" y="8855"/>
                    </a:cubicBezTo>
                    <a:lnTo>
                      <a:pt x="1171" y="383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24"/>
              <p:cNvSpPr/>
              <p:nvPr/>
            </p:nvSpPr>
            <p:spPr>
              <a:xfrm>
                <a:off x="495070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4" y="4167"/>
                      <a:pt x="1066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4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24"/>
              <p:cNvSpPr/>
              <p:nvPr/>
            </p:nvSpPr>
            <p:spPr>
              <a:xfrm>
                <a:off x="50012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0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24"/>
              <p:cNvSpPr/>
              <p:nvPr/>
            </p:nvSpPr>
            <p:spPr>
              <a:xfrm>
                <a:off x="3813375" y="4934850"/>
                <a:ext cx="25250" cy="176550"/>
              </a:xfrm>
              <a:custGeom>
                <a:rect b="b" l="l" r="r" t="t"/>
                <a:pathLst>
                  <a:path extrusionOk="0" h="7062" w="1010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3" y="7062"/>
                    </a:cubicBezTo>
                    <a:cubicBezTo>
                      <a:pt x="51" y="7062"/>
                      <a:pt x="103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8" y="1"/>
                      <a:pt x="8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24"/>
              <p:cNvSpPr/>
              <p:nvPr/>
            </p:nvSpPr>
            <p:spPr>
              <a:xfrm>
                <a:off x="38639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24"/>
              <p:cNvSpPr/>
              <p:nvPr/>
            </p:nvSpPr>
            <p:spPr>
              <a:xfrm>
                <a:off x="39124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8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7" y="10397"/>
                      <a:pt x="959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24"/>
              <p:cNvSpPr/>
              <p:nvPr/>
            </p:nvSpPr>
            <p:spPr>
              <a:xfrm>
                <a:off x="3961925" y="4951125"/>
                <a:ext cx="25225" cy="160275"/>
              </a:xfrm>
              <a:custGeom>
                <a:rect b="b" l="l" r="r" t="t"/>
                <a:pathLst>
                  <a:path extrusionOk="0" h="6411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2" y="6411"/>
                    </a:cubicBezTo>
                    <a:cubicBezTo>
                      <a:pt x="50" y="6411"/>
                      <a:pt x="101" y="6316"/>
                      <a:pt x="160" y="6316"/>
                    </a:cubicBezTo>
                    <a:lnTo>
                      <a:pt x="848" y="6316"/>
                    </a:lnTo>
                    <a:cubicBezTo>
                      <a:pt x="907" y="6316"/>
                      <a:pt x="959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24"/>
              <p:cNvSpPr/>
              <p:nvPr/>
            </p:nvSpPr>
            <p:spPr>
              <a:xfrm>
                <a:off x="40114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7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24"/>
              <p:cNvSpPr/>
              <p:nvPr/>
            </p:nvSpPr>
            <p:spPr>
              <a:xfrm>
                <a:off x="406060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3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24"/>
              <p:cNvSpPr/>
              <p:nvPr/>
            </p:nvSpPr>
            <p:spPr>
              <a:xfrm>
                <a:off x="4109100" y="4850325"/>
                <a:ext cx="27925" cy="261075"/>
              </a:xfrm>
              <a:custGeom>
                <a:rect b="b" l="l" r="r" t="t"/>
                <a:pathLst>
                  <a:path extrusionOk="0" h="10443" w="1117">
                    <a:moveTo>
                      <a:pt x="160" y="1"/>
                    </a:moveTo>
                    <a:cubicBezTo>
                      <a:pt x="72" y="1"/>
                      <a:pt x="0" y="173"/>
                      <a:pt x="0" y="386"/>
                    </a:cubicBezTo>
                    <a:lnTo>
                      <a:pt x="0" y="10348"/>
                    </a:lnTo>
                    <a:cubicBezTo>
                      <a:pt x="0" y="10419"/>
                      <a:pt x="8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6"/>
                    </a:lnTo>
                    <a:cubicBezTo>
                      <a:pt x="1117" y="173"/>
                      <a:pt x="1045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24"/>
              <p:cNvSpPr/>
              <p:nvPr/>
            </p:nvSpPr>
            <p:spPr>
              <a:xfrm>
                <a:off x="4157900" y="4666325"/>
                <a:ext cx="29325" cy="445075"/>
              </a:xfrm>
              <a:custGeom>
                <a:rect b="b" l="l" r="r" t="t"/>
                <a:pathLst>
                  <a:path extrusionOk="0" h="17803" w="1173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17708"/>
                    </a:lnTo>
                    <a:cubicBezTo>
                      <a:pt x="1" y="17779"/>
                      <a:pt x="9" y="17803"/>
                      <a:pt x="23" y="17803"/>
                    </a:cubicBezTo>
                    <a:cubicBezTo>
                      <a:pt x="50" y="17803"/>
                      <a:pt x="102" y="17708"/>
                      <a:pt x="160" y="17708"/>
                    </a:cubicBezTo>
                    <a:lnTo>
                      <a:pt x="1011" y="17708"/>
                    </a:lnTo>
                    <a:cubicBezTo>
                      <a:pt x="1071" y="17708"/>
                      <a:pt x="1123" y="17803"/>
                      <a:pt x="1151" y="17803"/>
                    </a:cubicBezTo>
                    <a:cubicBezTo>
                      <a:pt x="1165" y="17803"/>
                      <a:pt x="1172" y="17779"/>
                      <a:pt x="1172" y="17708"/>
                    </a:cubicBezTo>
                    <a:lnTo>
                      <a:pt x="1172" y="383"/>
                    </a:lnTo>
                    <a:cubicBezTo>
                      <a:pt x="1172" y="171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24"/>
              <p:cNvSpPr/>
              <p:nvPr/>
            </p:nvSpPr>
            <p:spPr>
              <a:xfrm>
                <a:off x="42088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24"/>
              <p:cNvSpPr/>
              <p:nvPr/>
            </p:nvSpPr>
            <p:spPr>
              <a:xfrm>
                <a:off x="4256925" y="4887700"/>
                <a:ext cx="29300" cy="223700"/>
              </a:xfrm>
              <a:custGeom>
                <a:rect b="b" l="l" r="r" t="t"/>
                <a:pathLst>
                  <a:path extrusionOk="0" h="8948" w="1172">
                    <a:moveTo>
                      <a:pt x="161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8853"/>
                    </a:lnTo>
                    <a:cubicBezTo>
                      <a:pt x="0" y="8924"/>
                      <a:pt x="8" y="8948"/>
                      <a:pt x="22" y="8948"/>
                    </a:cubicBezTo>
                    <a:cubicBezTo>
                      <a:pt x="50" y="8948"/>
                      <a:pt x="101" y="8853"/>
                      <a:pt x="161" y="8853"/>
                    </a:cubicBezTo>
                    <a:lnTo>
                      <a:pt x="1010" y="8853"/>
                    </a:lnTo>
                    <a:cubicBezTo>
                      <a:pt x="1070" y="8853"/>
                      <a:pt x="1122" y="8948"/>
                      <a:pt x="1150" y="8948"/>
                    </a:cubicBezTo>
                    <a:cubicBezTo>
                      <a:pt x="1164" y="8948"/>
                      <a:pt x="1172" y="8924"/>
                      <a:pt x="1172" y="8853"/>
                    </a:cubicBezTo>
                    <a:lnTo>
                      <a:pt x="1172" y="383"/>
                    </a:lnTo>
                    <a:cubicBezTo>
                      <a:pt x="1172" y="171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24"/>
              <p:cNvSpPr/>
              <p:nvPr/>
            </p:nvSpPr>
            <p:spPr>
              <a:xfrm>
                <a:off x="4307150" y="5004850"/>
                <a:ext cx="27925" cy="106550"/>
              </a:xfrm>
              <a:custGeom>
                <a:rect b="b" l="l" r="r" t="t"/>
                <a:pathLst>
                  <a:path extrusionOk="0" h="4262" w="1117">
                    <a:moveTo>
                      <a:pt x="160" y="0"/>
                    </a:moveTo>
                    <a:cubicBezTo>
                      <a:pt x="72" y="0"/>
                      <a:pt x="0" y="172"/>
                      <a:pt x="0" y="385"/>
                    </a:cubicBezTo>
                    <a:lnTo>
                      <a:pt x="0" y="4167"/>
                    </a:lnTo>
                    <a:cubicBezTo>
                      <a:pt x="0" y="4238"/>
                      <a:pt x="8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6" y="4167"/>
                    </a:lnTo>
                    <a:cubicBezTo>
                      <a:pt x="1015" y="4167"/>
                      <a:pt x="1067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5" y="0"/>
                      <a:pt x="95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24"/>
              <p:cNvSpPr/>
              <p:nvPr/>
            </p:nvSpPr>
            <p:spPr>
              <a:xfrm>
                <a:off x="43576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24"/>
              <p:cNvSpPr/>
              <p:nvPr/>
            </p:nvSpPr>
            <p:spPr>
              <a:xfrm>
                <a:off x="50971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24"/>
              <p:cNvSpPr/>
              <p:nvPr/>
            </p:nvSpPr>
            <p:spPr>
              <a:xfrm>
                <a:off x="5150075" y="4934850"/>
                <a:ext cx="25225" cy="176550"/>
              </a:xfrm>
              <a:custGeom>
                <a:rect b="b" l="l" r="r" t="t"/>
                <a:pathLst>
                  <a:path extrusionOk="0" h="7062" w="1009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6967"/>
                    </a:lnTo>
                    <a:cubicBezTo>
                      <a:pt x="1" y="7038"/>
                      <a:pt x="9" y="7062"/>
                      <a:pt x="22" y="7062"/>
                    </a:cubicBezTo>
                    <a:cubicBezTo>
                      <a:pt x="50" y="7062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2"/>
                      <a:pt x="987" y="7062"/>
                    </a:cubicBezTo>
                    <a:cubicBezTo>
                      <a:pt x="1001" y="7062"/>
                      <a:pt x="1009" y="7038"/>
                      <a:pt x="1009" y="6967"/>
                    </a:cubicBezTo>
                    <a:lnTo>
                      <a:pt x="1009" y="384"/>
                    </a:lnTo>
                    <a:cubicBezTo>
                      <a:pt x="1009" y="173"/>
                      <a:pt x="936" y="1"/>
                      <a:pt x="8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24"/>
              <p:cNvSpPr/>
              <p:nvPr/>
            </p:nvSpPr>
            <p:spPr>
              <a:xfrm>
                <a:off x="52005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2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1" y="4847"/>
                      <a:pt x="102" y="4752"/>
                      <a:pt x="162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24"/>
              <p:cNvSpPr/>
              <p:nvPr/>
            </p:nvSpPr>
            <p:spPr>
              <a:xfrm>
                <a:off x="52490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24"/>
              <p:cNvSpPr/>
              <p:nvPr/>
            </p:nvSpPr>
            <p:spPr>
              <a:xfrm>
                <a:off x="52985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1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24"/>
              <p:cNvSpPr/>
              <p:nvPr/>
            </p:nvSpPr>
            <p:spPr>
              <a:xfrm>
                <a:off x="534807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24"/>
              <p:cNvSpPr/>
              <p:nvPr/>
            </p:nvSpPr>
            <p:spPr>
              <a:xfrm>
                <a:off x="50507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1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1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24"/>
              <p:cNvSpPr/>
              <p:nvPr/>
            </p:nvSpPr>
            <p:spPr>
              <a:xfrm>
                <a:off x="67803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2" y="12659"/>
                      <a:pt x="1234" y="12754"/>
                      <a:pt x="1262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2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24"/>
              <p:cNvSpPr/>
              <p:nvPr/>
            </p:nvSpPr>
            <p:spPr>
              <a:xfrm>
                <a:off x="64853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3" y="10443"/>
                    </a:cubicBezTo>
                    <a:cubicBezTo>
                      <a:pt x="51" y="10443"/>
                      <a:pt x="103" y="10348"/>
                      <a:pt x="162" y="10348"/>
                    </a:cubicBezTo>
                    <a:lnTo>
                      <a:pt x="958" y="10348"/>
                    </a:lnTo>
                    <a:cubicBezTo>
                      <a:pt x="1016" y="10348"/>
                      <a:pt x="1068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4"/>
              <p:cNvSpPr/>
              <p:nvPr/>
            </p:nvSpPr>
            <p:spPr>
              <a:xfrm>
                <a:off x="6534200" y="4666275"/>
                <a:ext cx="29275" cy="445125"/>
              </a:xfrm>
              <a:custGeom>
                <a:rect b="b" l="l" r="r" t="t"/>
                <a:pathLst>
                  <a:path extrusionOk="0" h="17805" w="1171">
                    <a:moveTo>
                      <a:pt x="160" y="0"/>
                    </a:moveTo>
                    <a:cubicBezTo>
                      <a:pt x="72" y="0"/>
                      <a:pt x="1" y="173"/>
                      <a:pt x="1" y="385"/>
                    </a:cubicBezTo>
                    <a:lnTo>
                      <a:pt x="1" y="17710"/>
                    </a:lnTo>
                    <a:cubicBezTo>
                      <a:pt x="1" y="17781"/>
                      <a:pt x="9" y="17805"/>
                      <a:pt x="23" y="17805"/>
                    </a:cubicBezTo>
                    <a:cubicBezTo>
                      <a:pt x="50" y="17805"/>
                      <a:pt x="102" y="17710"/>
                      <a:pt x="160" y="17710"/>
                    </a:cubicBezTo>
                    <a:lnTo>
                      <a:pt x="1011" y="17710"/>
                    </a:lnTo>
                    <a:cubicBezTo>
                      <a:pt x="1070" y="17710"/>
                      <a:pt x="1121" y="17805"/>
                      <a:pt x="1149" y="17805"/>
                    </a:cubicBezTo>
                    <a:cubicBezTo>
                      <a:pt x="1163" y="17805"/>
                      <a:pt x="1171" y="17781"/>
                      <a:pt x="1171" y="17710"/>
                    </a:cubicBezTo>
                    <a:lnTo>
                      <a:pt x="1171" y="385"/>
                    </a:lnTo>
                    <a:cubicBezTo>
                      <a:pt x="1171" y="173"/>
                      <a:pt x="1099" y="0"/>
                      <a:pt x="10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24"/>
              <p:cNvSpPr/>
              <p:nvPr/>
            </p:nvSpPr>
            <p:spPr>
              <a:xfrm>
                <a:off x="6585050" y="4894150"/>
                <a:ext cx="26600" cy="217250"/>
              </a:xfrm>
              <a:custGeom>
                <a:rect b="b" l="l" r="r" t="t"/>
                <a:pathLst>
                  <a:path extrusionOk="0" h="8690" w="1064">
                    <a:moveTo>
                      <a:pt x="162" y="1"/>
                    </a:moveTo>
                    <a:cubicBezTo>
                      <a:pt x="74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1" y="8690"/>
                      <a:pt x="103" y="8595"/>
                      <a:pt x="162" y="8595"/>
                    </a:cubicBezTo>
                    <a:lnTo>
                      <a:pt x="902" y="8595"/>
                    </a:lnTo>
                    <a:cubicBezTo>
                      <a:pt x="962" y="8595"/>
                      <a:pt x="1014" y="8690"/>
                      <a:pt x="1042" y="8690"/>
                    </a:cubicBezTo>
                    <a:cubicBezTo>
                      <a:pt x="1056" y="8690"/>
                      <a:pt x="1064" y="8666"/>
                      <a:pt x="1064" y="8595"/>
                    </a:cubicBezTo>
                    <a:lnTo>
                      <a:pt x="1064" y="384"/>
                    </a:lnTo>
                    <a:cubicBezTo>
                      <a:pt x="1064" y="173"/>
                      <a:pt x="992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24"/>
              <p:cNvSpPr/>
              <p:nvPr/>
            </p:nvSpPr>
            <p:spPr>
              <a:xfrm>
                <a:off x="66332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1" y="8855"/>
                      <a:pt x="160" y="8855"/>
                    </a:cubicBezTo>
                    <a:lnTo>
                      <a:pt x="1010" y="8855"/>
                    </a:lnTo>
                    <a:cubicBezTo>
                      <a:pt x="1069" y="8855"/>
                      <a:pt x="1121" y="8950"/>
                      <a:pt x="1149" y="8950"/>
                    </a:cubicBezTo>
                    <a:cubicBezTo>
                      <a:pt x="1163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098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24"/>
              <p:cNvSpPr/>
              <p:nvPr/>
            </p:nvSpPr>
            <p:spPr>
              <a:xfrm>
                <a:off x="6683350" y="5004850"/>
                <a:ext cx="28000" cy="106550"/>
              </a:xfrm>
              <a:custGeom>
                <a:rect b="b" l="l" r="r" t="t"/>
                <a:pathLst>
                  <a:path extrusionOk="0" h="4262" w="1120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9" y="4262"/>
                      <a:pt x="1097" y="4262"/>
                    </a:cubicBezTo>
                    <a:cubicBezTo>
                      <a:pt x="1111" y="4262"/>
                      <a:pt x="1119" y="4238"/>
                      <a:pt x="1119" y="4167"/>
                    </a:cubicBezTo>
                    <a:lnTo>
                      <a:pt x="1119" y="385"/>
                    </a:lnTo>
                    <a:cubicBezTo>
                      <a:pt x="1119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24"/>
              <p:cNvSpPr/>
              <p:nvPr/>
            </p:nvSpPr>
            <p:spPr>
              <a:xfrm>
                <a:off x="67339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5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24"/>
              <p:cNvSpPr/>
              <p:nvPr/>
            </p:nvSpPr>
            <p:spPr>
              <a:xfrm>
                <a:off x="549320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0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1" y="12659"/>
                      <a:pt x="160" y="12659"/>
                    </a:cubicBezTo>
                    <a:lnTo>
                      <a:pt x="1122" y="12659"/>
                    </a:lnTo>
                    <a:cubicBezTo>
                      <a:pt x="1181" y="12659"/>
                      <a:pt x="1233" y="12754"/>
                      <a:pt x="1261" y="12754"/>
                    </a:cubicBezTo>
                    <a:cubicBezTo>
                      <a:pt x="1275" y="12754"/>
                      <a:pt x="1283" y="12730"/>
                      <a:pt x="1283" y="12659"/>
                    </a:cubicBezTo>
                    <a:lnTo>
                      <a:pt x="1283" y="383"/>
                    </a:lnTo>
                    <a:cubicBezTo>
                      <a:pt x="1283" y="171"/>
                      <a:pt x="1210" y="0"/>
                      <a:pt x="11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24"/>
              <p:cNvSpPr/>
              <p:nvPr/>
            </p:nvSpPr>
            <p:spPr>
              <a:xfrm>
                <a:off x="5546125" y="4934900"/>
                <a:ext cx="25225" cy="176525"/>
              </a:xfrm>
              <a:custGeom>
                <a:rect b="b" l="l" r="r" t="t"/>
                <a:pathLst>
                  <a:path extrusionOk="0" h="7061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2" y="7061"/>
                    </a:cubicBezTo>
                    <a:cubicBezTo>
                      <a:pt x="50" y="7061"/>
                      <a:pt x="101" y="6967"/>
                      <a:pt x="160" y="6967"/>
                    </a:cubicBezTo>
                    <a:lnTo>
                      <a:pt x="848" y="6967"/>
                    </a:lnTo>
                    <a:cubicBezTo>
                      <a:pt x="907" y="6967"/>
                      <a:pt x="959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24"/>
              <p:cNvSpPr/>
              <p:nvPr/>
            </p:nvSpPr>
            <p:spPr>
              <a:xfrm>
                <a:off x="55966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24"/>
              <p:cNvSpPr/>
              <p:nvPr/>
            </p:nvSpPr>
            <p:spPr>
              <a:xfrm>
                <a:off x="564512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24"/>
              <p:cNvSpPr/>
              <p:nvPr/>
            </p:nvSpPr>
            <p:spPr>
              <a:xfrm>
                <a:off x="5694575" y="4951175"/>
                <a:ext cx="25250" cy="160225"/>
              </a:xfrm>
              <a:custGeom>
                <a:rect b="b" l="l" r="r" t="t"/>
                <a:pathLst>
                  <a:path extrusionOk="0" h="6409" w="1010">
                    <a:moveTo>
                      <a:pt x="162" y="0"/>
                    </a:moveTo>
                    <a:cubicBezTo>
                      <a:pt x="74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3" y="6409"/>
                    </a:cubicBezTo>
                    <a:cubicBezTo>
                      <a:pt x="51" y="6409"/>
                      <a:pt x="103" y="6314"/>
                      <a:pt x="162" y="6314"/>
                    </a:cubicBezTo>
                    <a:lnTo>
                      <a:pt x="850" y="6314"/>
                    </a:lnTo>
                    <a:cubicBezTo>
                      <a:pt x="908" y="6314"/>
                      <a:pt x="960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24"/>
              <p:cNvSpPr/>
              <p:nvPr/>
            </p:nvSpPr>
            <p:spPr>
              <a:xfrm>
                <a:off x="5744125" y="4972300"/>
                <a:ext cx="25225" cy="139100"/>
              </a:xfrm>
              <a:custGeom>
                <a:rect b="b" l="l" r="r" t="t"/>
                <a:pathLst>
                  <a:path extrusionOk="0" h="5564" w="1009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1" y="5469"/>
                      <a:pt x="160" y="5469"/>
                    </a:cubicBezTo>
                    <a:lnTo>
                      <a:pt x="848" y="5469"/>
                    </a:lnTo>
                    <a:cubicBezTo>
                      <a:pt x="906" y="5469"/>
                      <a:pt x="958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7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24"/>
              <p:cNvSpPr/>
              <p:nvPr/>
            </p:nvSpPr>
            <p:spPr>
              <a:xfrm>
                <a:off x="5793300" y="4880300"/>
                <a:ext cx="25875" cy="231100"/>
              </a:xfrm>
              <a:custGeom>
                <a:rect b="b" l="l" r="r" t="t"/>
                <a:pathLst>
                  <a:path extrusionOk="0" h="9244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0" y="9244"/>
                      <a:pt x="102" y="9149"/>
                      <a:pt x="160" y="9149"/>
                    </a:cubicBezTo>
                    <a:lnTo>
                      <a:pt x="875" y="9149"/>
                    </a:lnTo>
                    <a:cubicBezTo>
                      <a:pt x="934" y="9149"/>
                      <a:pt x="985" y="9244"/>
                      <a:pt x="1013" y="9244"/>
                    </a:cubicBezTo>
                    <a:cubicBezTo>
                      <a:pt x="1027" y="9244"/>
                      <a:pt x="1035" y="9220"/>
                      <a:pt x="1035" y="9149"/>
                    </a:cubicBezTo>
                    <a:lnTo>
                      <a:pt x="1035" y="386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24"/>
              <p:cNvSpPr/>
              <p:nvPr/>
            </p:nvSpPr>
            <p:spPr>
              <a:xfrm>
                <a:off x="584180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8" y="10443"/>
                      <a:pt x="22" y="10443"/>
                    </a:cubicBezTo>
                    <a:cubicBezTo>
                      <a:pt x="50" y="10443"/>
                      <a:pt x="102" y="10348"/>
                      <a:pt x="162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4"/>
              <p:cNvSpPr/>
              <p:nvPr/>
            </p:nvSpPr>
            <p:spPr>
              <a:xfrm>
                <a:off x="589062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1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4"/>
              <p:cNvSpPr/>
              <p:nvPr/>
            </p:nvSpPr>
            <p:spPr>
              <a:xfrm>
                <a:off x="594150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24"/>
              <p:cNvSpPr/>
              <p:nvPr/>
            </p:nvSpPr>
            <p:spPr>
              <a:xfrm>
                <a:off x="5989625" y="4887650"/>
                <a:ext cx="29300" cy="223750"/>
              </a:xfrm>
              <a:custGeom>
                <a:rect b="b" l="l" r="r" t="t"/>
                <a:pathLst>
                  <a:path extrusionOk="0" h="8950" w="1172">
                    <a:moveTo>
                      <a:pt x="161" y="0"/>
                    </a:moveTo>
                    <a:cubicBezTo>
                      <a:pt x="72" y="0"/>
                      <a:pt x="0" y="173"/>
                      <a:pt x="0" y="383"/>
                    </a:cubicBezTo>
                    <a:lnTo>
                      <a:pt x="0" y="8855"/>
                    </a:lnTo>
                    <a:cubicBezTo>
                      <a:pt x="0" y="8926"/>
                      <a:pt x="8" y="8950"/>
                      <a:pt x="22" y="8950"/>
                    </a:cubicBezTo>
                    <a:cubicBezTo>
                      <a:pt x="50" y="8950"/>
                      <a:pt x="102" y="8855"/>
                      <a:pt x="161" y="8855"/>
                    </a:cubicBezTo>
                    <a:lnTo>
                      <a:pt x="1012" y="8855"/>
                    </a:lnTo>
                    <a:cubicBezTo>
                      <a:pt x="1071" y="8855"/>
                      <a:pt x="1122" y="8950"/>
                      <a:pt x="1150" y="8950"/>
                    </a:cubicBezTo>
                    <a:cubicBezTo>
                      <a:pt x="1164" y="8950"/>
                      <a:pt x="1172" y="8926"/>
                      <a:pt x="1172" y="8855"/>
                    </a:cubicBezTo>
                    <a:lnTo>
                      <a:pt x="1172" y="383"/>
                    </a:lnTo>
                    <a:cubicBezTo>
                      <a:pt x="1172" y="173"/>
                      <a:pt x="1100" y="0"/>
                      <a:pt x="10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24"/>
              <p:cNvSpPr/>
              <p:nvPr/>
            </p:nvSpPr>
            <p:spPr>
              <a:xfrm>
                <a:off x="603980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0" y="0"/>
                    </a:moveTo>
                    <a:cubicBezTo>
                      <a:pt x="72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2" y="4262"/>
                    </a:cubicBezTo>
                    <a:cubicBezTo>
                      <a:pt x="50" y="4262"/>
                      <a:pt x="101" y="4167"/>
                      <a:pt x="160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24"/>
              <p:cNvSpPr/>
              <p:nvPr/>
            </p:nvSpPr>
            <p:spPr>
              <a:xfrm>
                <a:off x="609030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4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7" y="9897"/>
                    </a:lnTo>
                    <a:cubicBezTo>
                      <a:pt x="936" y="9897"/>
                      <a:pt x="987" y="9992"/>
                      <a:pt x="1015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5" y="1"/>
                      <a:pt x="87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24"/>
              <p:cNvSpPr/>
              <p:nvPr/>
            </p:nvSpPr>
            <p:spPr>
              <a:xfrm>
                <a:off x="5396250" y="5004850"/>
                <a:ext cx="27950" cy="106550"/>
              </a:xfrm>
              <a:custGeom>
                <a:rect b="b" l="l" r="r" t="t"/>
                <a:pathLst>
                  <a:path extrusionOk="0" h="4262" w="1118">
                    <a:moveTo>
                      <a:pt x="162" y="0"/>
                    </a:moveTo>
                    <a:cubicBezTo>
                      <a:pt x="74" y="0"/>
                      <a:pt x="1" y="172"/>
                      <a:pt x="1" y="385"/>
                    </a:cubicBezTo>
                    <a:lnTo>
                      <a:pt x="1" y="4167"/>
                    </a:lnTo>
                    <a:cubicBezTo>
                      <a:pt x="1" y="4238"/>
                      <a:pt x="9" y="4262"/>
                      <a:pt x="23" y="4262"/>
                    </a:cubicBezTo>
                    <a:cubicBezTo>
                      <a:pt x="51" y="4262"/>
                      <a:pt x="103" y="4167"/>
                      <a:pt x="162" y="4167"/>
                    </a:cubicBezTo>
                    <a:lnTo>
                      <a:pt x="958" y="4167"/>
                    </a:lnTo>
                    <a:cubicBezTo>
                      <a:pt x="1016" y="4167"/>
                      <a:pt x="1068" y="4262"/>
                      <a:pt x="1095" y="4262"/>
                    </a:cubicBezTo>
                    <a:cubicBezTo>
                      <a:pt x="1109" y="4262"/>
                      <a:pt x="1117" y="4238"/>
                      <a:pt x="1117" y="4167"/>
                    </a:cubicBezTo>
                    <a:lnTo>
                      <a:pt x="1117" y="385"/>
                    </a:lnTo>
                    <a:cubicBezTo>
                      <a:pt x="1117" y="172"/>
                      <a:pt x="1046" y="0"/>
                      <a:pt x="9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24"/>
              <p:cNvSpPr/>
              <p:nvPr/>
            </p:nvSpPr>
            <p:spPr>
              <a:xfrm>
                <a:off x="5446750" y="4861600"/>
                <a:ext cx="25925" cy="249800"/>
              </a:xfrm>
              <a:custGeom>
                <a:rect b="b" l="l" r="r" t="t"/>
                <a:pathLst>
                  <a:path extrusionOk="0" h="9992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1" y="9992"/>
                      <a:pt x="102" y="9897"/>
                      <a:pt x="162" y="9897"/>
                    </a:cubicBezTo>
                    <a:lnTo>
                      <a:pt x="875" y="9897"/>
                    </a:lnTo>
                    <a:cubicBezTo>
                      <a:pt x="934" y="9897"/>
                      <a:pt x="986" y="9992"/>
                      <a:pt x="1014" y="9992"/>
                    </a:cubicBezTo>
                    <a:cubicBezTo>
                      <a:pt x="1029" y="9992"/>
                      <a:pt x="1037" y="9968"/>
                      <a:pt x="1037" y="9897"/>
                    </a:cubicBezTo>
                    <a:lnTo>
                      <a:pt x="1037" y="384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24"/>
              <p:cNvSpPr/>
              <p:nvPr/>
            </p:nvSpPr>
            <p:spPr>
              <a:xfrm>
                <a:off x="6186250" y="4792550"/>
                <a:ext cx="32100" cy="318850"/>
              </a:xfrm>
              <a:custGeom>
                <a:rect b="b" l="l" r="r" t="t"/>
                <a:pathLst>
                  <a:path extrusionOk="0" h="12754" w="1284">
                    <a:moveTo>
                      <a:pt x="162" y="0"/>
                    </a:moveTo>
                    <a:cubicBezTo>
                      <a:pt x="72" y="0"/>
                      <a:pt x="0" y="171"/>
                      <a:pt x="0" y="383"/>
                    </a:cubicBezTo>
                    <a:lnTo>
                      <a:pt x="0" y="12659"/>
                    </a:lnTo>
                    <a:cubicBezTo>
                      <a:pt x="0" y="12730"/>
                      <a:pt x="8" y="12754"/>
                      <a:pt x="22" y="12754"/>
                    </a:cubicBezTo>
                    <a:cubicBezTo>
                      <a:pt x="50" y="12754"/>
                      <a:pt x="102" y="12659"/>
                      <a:pt x="162" y="12659"/>
                    </a:cubicBezTo>
                    <a:lnTo>
                      <a:pt x="1124" y="12659"/>
                    </a:lnTo>
                    <a:cubicBezTo>
                      <a:pt x="1183" y="12659"/>
                      <a:pt x="1234" y="12754"/>
                      <a:pt x="1262" y="12754"/>
                    </a:cubicBezTo>
                    <a:cubicBezTo>
                      <a:pt x="1276" y="12754"/>
                      <a:pt x="1284" y="12730"/>
                      <a:pt x="1284" y="12659"/>
                    </a:cubicBezTo>
                    <a:lnTo>
                      <a:pt x="1284" y="383"/>
                    </a:lnTo>
                    <a:cubicBezTo>
                      <a:pt x="1284" y="171"/>
                      <a:pt x="1212" y="0"/>
                      <a:pt x="112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24"/>
              <p:cNvSpPr/>
              <p:nvPr/>
            </p:nvSpPr>
            <p:spPr>
              <a:xfrm>
                <a:off x="623917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24"/>
              <p:cNvSpPr/>
              <p:nvPr/>
            </p:nvSpPr>
            <p:spPr>
              <a:xfrm>
                <a:off x="628972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5" y="4752"/>
                    </a:lnTo>
                    <a:cubicBezTo>
                      <a:pt x="825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24"/>
              <p:cNvSpPr/>
              <p:nvPr/>
            </p:nvSpPr>
            <p:spPr>
              <a:xfrm>
                <a:off x="6338175" y="4849100"/>
                <a:ext cx="25250" cy="262300"/>
              </a:xfrm>
              <a:custGeom>
                <a:rect b="b" l="l" r="r" t="t"/>
                <a:pathLst>
                  <a:path extrusionOk="0" h="10492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3" y="10492"/>
                    </a:cubicBezTo>
                    <a:cubicBezTo>
                      <a:pt x="50" y="10492"/>
                      <a:pt x="102" y="10397"/>
                      <a:pt x="162" y="10397"/>
                    </a:cubicBezTo>
                    <a:lnTo>
                      <a:pt x="850" y="10397"/>
                    </a:lnTo>
                    <a:cubicBezTo>
                      <a:pt x="908" y="10397"/>
                      <a:pt x="960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24"/>
              <p:cNvSpPr/>
              <p:nvPr/>
            </p:nvSpPr>
            <p:spPr>
              <a:xfrm>
                <a:off x="6387675" y="4951125"/>
                <a:ext cx="25250" cy="160275"/>
              </a:xfrm>
              <a:custGeom>
                <a:rect b="b" l="l" r="r" t="t"/>
                <a:pathLst>
                  <a:path extrusionOk="0" h="6411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6316"/>
                    </a:lnTo>
                    <a:cubicBezTo>
                      <a:pt x="1" y="6387"/>
                      <a:pt x="9" y="6411"/>
                      <a:pt x="23" y="6411"/>
                    </a:cubicBezTo>
                    <a:cubicBezTo>
                      <a:pt x="51" y="6411"/>
                      <a:pt x="103" y="6316"/>
                      <a:pt x="162" y="6316"/>
                    </a:cubicBezTo>
                    <a:lnTo>
                      <a:pt x="850" y="6316"/>
                    </a:lnTo>
                    <a:cubicBezTo>
                      <a:pt x="908" y="6316"/>
                      <a:pt x="960" y="6411"/>
                      <a:pt x="987" y="6411"/>
                    </a:cubicBezTo>
                    <a:cubicBezTo>
                      <a:pt x="1001" y="6411"/>
                      <a:pt x="1009" y="6387"/>
                      <a:pt x="1009" y="6316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24"/>
              <p:cNvSpPr/>
              <p:nvPr/>
            </p:nvSpPr>
            <p:spPr>
              <a:xfrm>
                <a:off x="64371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2" y="0"/>
                    </a:moveTo>
                    <a:cubicBezTo>
                      <a:pt x="74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3" y="5564"/>
                    </a:cubicBezTo>
                    <a:cubicBezTo>
                      <a:pt x="51" y="5564"/>
                      <a:pt x="103" y="5469"/>
                      <a:pt x="162" y="5469"/>
                    </a:cubicBezTo>
                    <a:lnTo>
                      <a:pt x="850" y="5469"/>
                    </a:lnTo>
                    <a:cubicBezTo>
                      <a:pt x="908" y="5469"/>
                      <a:pt x="960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24"/>
              <p:cNvSpPr/>
              <p:nvPr/>
            </p:nvSpPr>
            <p:spPr>
              <a:xfrm>
                <a:off x="6139850" y="4861600"/>
                <a:ext cx="25875" cy="249800"/>
              </a:xfrm>
              <a:custGeom>
                <a:rect b="b" l="l" r="r" t="t"/>
                <a:pathLst>
                  <a:path extrusionOk="0" h="9992" w="1035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9897"/>
                    </a:lnTo>
                    <a:cubicBezTo>
                      <a:pt x="1" y="9968"/>
                      <a:pt x="9" y="9992"/>
                      <a:pt x="23" y="9992"/>
                    </a:cubicBezTo>
                    <a:cubicBezTo>
                      <a:pt x="50" y="9992"/>
                      <a:pt x="102" y="9897"/>
                      <a:pt x="160" y="9897"/>
                    </a:cubicBezTo>
                    <a:lnTo>
                      <a:pt x="875" y="9897"/>
                    </a:lnTo>
                    <a:cubicBezTo>
                      <a:pt x="934" y="9897"/>
                      <a:pt x="985" y="9992"/>
                      <a:pt x="1013" y="9992"/>
                    </a:cubicBezTo>
                    <a:cubicBezTo>
                      <a:pt x="1027" y="9992"/>
                      <a:pt x="1035" y="9968"/>
                      <a:pt x="1035" y="9897"/>
                    </a:cubicBezTo>
                    <a:lnTo>
                      <a:pt x="1035" y="384"/>
                    </a:lnTo>
                    <a:cubicBezTo>
                      <a:pt x="1035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24"/>
              <p:cNvSpPr/>
              <p:nvPr/>
            </p:nvSpPr>
            <p:spPr>
              <a:xfrm>
                <a:off x="6833225" y="4934900"/>
                <a:ext cx="25250" cy="176525"/>
              </a:xfrm>
              <a:custGeom>
                <a:rect b="b" l="l" r="r" t="t"/>
                <a:pathLst>
                  <a:path extrusionOk="0" h="7061" w="1010">
                    <a:moveTo>
                      <a:pt x="162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6967"/>
                    </a:lnTo>
                    <a:cubicBezTo>
                      <a:pt x="1" y="7037"/>
                      <a:pt x="9" y="7061"/>
                      <a:pt x="23" y="7061"/>
                    </a:cubicBezTo>
                    <a:cubicBezTo>
                      <a:pt x="50" y="7061"/>
                      <a:pt x="102" y="6967"/>
                      <a:pt x="162" y="6967"/>
                    </a:cubicBezTo>
                    <a:lnTo>
                      <a:pt x="850" y="6967"/>
                    </a:lnTo>
                    <a:cubicBezTo>
                      <a:pt x="908" y="6967"/>
                      <a:pt x="960" y="7061"/>
                      <a:pt x="987" y="7061"/>
                    </a:cubicBezTo>
                    <a:cubicBezTo>
                      <a:pt x="1001" y="7061"/>
                      <a:pt x="1009" y="7037"/>
                      <a:pt x="1009" y="6967"/>
                    </a:cubicBezTo>
                    <a:lnTo>
                      <a:pt x="1009" y="384"/>
                    </a:lnTo>
                    <a:cubicBezTo>
                      <a:pt x="1009" y="171"/>
                      <a:pt x="938" y="0"/>
                      <a:pt x="85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24"/>
              <p:cNvSpPr/>
              <p:nvPr/>
            </p:nvSpPr>
            <p:spPr>
              <a:xfrm>
                <a:off x="6883775" y="4990225"/>
                <a:ext cx="23175" cy="121175"/>
              </a:xfrm>
              <a:custGeom>
                <a:rect b="b" l="l" r="r" t="t"/>
                <a:pathLst>
                  <a:path extrusionOk="0" h="4847" w="927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4752"/>
                    </a:lnTo>
                    <a:cubicBezTo>
                      <a:pt x="1" y="4823"/>
                      <a:pt x="9" y="4847"/>
                      <a:pt x="23" y="4847"/>
                    </a:cubicBezTo>
                    <a:cubicBezTo>
                      <a:pt x="50" y="4847"/>
                      <a:pt x="102" y="4752"/>
                      <a:pt x="160" y="4752"/>
                    </a:cubicBezTo>
                    <a:lnTo>
                      <a:pt x="767" y="4752"/>
                    </a:lnTo>
                    <a:cubicBezTo>
                      <a:pt x="826" y="4752"/>
                      <a:pt x="877" y="4847"/>
                      <a:pt x="905" y="4847"/>
                    </a:cubicBezTo>
                    <a:cubicBezTo>
                      <a:pt x="919" y="4847"/>
                      <a:pt x="927" y="4823"/>
                      <a:pt x="927" y="4752"/>
                    </a:cubicBezTo>
                    <a:lnTo>
                      <a:pt x="927" y="383"/>
                    </a:lnTo>
                    <a:cubicBezTo>
                      <a:pt x="927" y="171"/>
                      <a:pt x="855" y="0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24"/>
              <p:cNvSpPr/>
              <p:nvPr/>
            </p:nvSpPr>
            <p:spPr>
              <a:xfrm>
                <a:off x="6932275" y="4849100"/>
                <a:ext cx="25225" cy="262300"/>
              </a:xfrm>
              <a:custGeom>
                <a:rect b="b" l="l" r="r" t="t"/>
                <a:pathLst>
                  <a:path extrusionOk="0" h="10492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4"/>
                    </a:cubicBezTo>
                    <a:lnTo>
                      <a:pt x="1" y="10397"/>
                    </a:lnTo>
                    <a:cubicBezTo>
                      <a:pt x="1" y="10468"/>
                      <a:pt x="9" y="10492"/>
                      <a:pt x="22" y="10492"/>
                    </a:cubicBezTo>
                    <a:cubicBezTo>
                      <a:pt x="50" y="10492"/>
                      <a:pt x="101" y="10397"/>
                      <a:pt x="160" y="10397"/>
                    </a:cubicBezTo>
                    <a:lnTo>
                      <a:pt x="848" y="10397"/>
                    </a:lnTo>
                    <a:cubicBezTo>
                      <a:pt x="906" y="10397"/>
                      <a:pt x="958" y="10492"/>
                      <a:pt x="987" y="10492"/>
                    </a:cubicBezTo>
                    <a:cubicBezTo>
                      <a:pt x="1001" y="10492"/>
                      <a:pt x="1009" y="10468"/>
                      <a:pt x="1009" y="10397"/>
                    </a:cubicBezTo>
                    <a:lnTo>
                      <a:pt x="1009" y="384"/>
                    </a:lnTo>
                    <a:cubicBezTo>
                      <a:pt x="1009" y="171"/>
                      <a:pt x="936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24"/>
              <p:cNvSpPr/>
              <p:nvPr/>
            </p:nvSpPr>
            <p:spPr>
              <a:xfrm>
                <a:off x="6981775" y="4951175"/>
                <a:ext cx="25225" cy="160225"/>
              </a:xfrm>
              <a:custGeom>
                <a:rect b="b" l="l" r="r" t="t"/>
                <a:pathLst>
                  <a:path extrusionOk="0" h="6409" w="1009">
                    <a:moveTo>
                      <a:pt x="160" y="0"/>
                    </a:moveTo>
                    <a:cubicBezTo>
                      <a:pt x="72" y="0"/>
                      <a:pt x="1" y="171"/>
                      <a:pt x="1" y="383"/>
                    </a:cubicBezTo>
                    <a:lnTo>
                      <a:pt x="1" y="6314"/>
                    </a:lnTo>
                    <a:cubicBezTo>
                      <a:pt x="1" y="6385"/>
                      <a:pt x="9" y="6409"/>
                      <a:pt x="22" y="6409"/>
                    </a:cubicBezTo>
                    <a:cubicBezTo>
                      <a:pt x="50" y="6409"/>
                      <a:pt x="102" y="6314"/>
                      <a:pt x="160" y="6314"/>
                    </a:cubicBezTo>
                    <a:lnTo>
                      <a:pt x="848" y="6314"/>
                    </a:lnTo>
                    <a:cubicBezTo>
                      <a:pt x="908" y="6314"/>
                      <a:pt x="959" y="6409"/>
                      <a:pt x="987" y="6409"/>
                    </a:cubicBezTo>
                    <a:cubicBezTo>
                      <a:pt x="1001" y="6409"/>
                      <a:pt x="1009" y="6385"/>
                      <a:pt x="1009" y="6314"/>
                    </a:cubicBezTo>
                    <a:lnTo>
                      <a:pt x="1009" y="383"/>
                    </a:lnTo>
                    <a:cubicBezTo>
                      <a:pt x="1009" y="171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24"/>
              <p:cNvSpPr/>
              <p:nvPr/>
            </p:nvSpPr>
            <p:spPr>
              <a:xfrm>
                <a:off x="7031275" y="4972300"/>
                <a:ext cx="25250" cy="139100"/>
              </a:xfrm>
              <a:custGeom>
                <a:rect b="b" l="l" r="r" t="t"/>
                <a:pathLst>
                  <a:path extrusionOk="0" h="5564" w="1010">
                    <a:moveTo>
                      <a:pt x="160" y="0"/>
                    </a:moveTo>
                    <a:cubicBezTo>
                      <a:pt x="72" y="0"/>
                      <a:pt x="1" y="173"/>
                      <a:pt x="1" y="384"/>
                    </a:cubicBezTo>
                    <a:lnTo>
                      <a:pt x="1" y="5469"/>
                    </a:lnTo>
                    <a:cubicBezTo>
                      <a:pt x="1" y="5540"/>
                      <a:pt x="9" y="5564"/>
                      <a:pt x="22" y="5564"/>
                    </a:cubicBezTo>
                    <a:cubicBezTo>
                      <a:pt x="50" y="5564"/>
                      <a:pt x="102" y="5469"/>
                      <a:pt x="160" y="5469"/>
                    </a:cubicBezTo>
                    <a:lnTo>
                      <a:pt x="848" y="5469"/>
                    </a:lnTo>
                    <a:cubicBezTo>
                      <a:pt x="908" y="5469"/>
                      <a:pt x="959" y="5564"/>
                      <a:pt x="987" y="5564"/>
                    </a:cubicBezTo>
                    <a:cubicBezTo>
                      <a:pt x="1001" y="5564"/>
                      <a:pt x="1009" y="5540"/>
                      <a:pt x="1009" y="5469"/>
                    </a:cubicBezTo>
                    <a:lnTo>
                      <a:pt x="1009" y="384"/>
                    </a:lnTo>
                    <a:cubicBezTo>
                      <a:pt x="1009" y="173"/>
                      <a:pt x="938" y="0"/>
                      <a:pt x="8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24"/>
              <p:cNvSpPr/>
              <p:nvPr/>
            </p:nvSpPr>
            <p:spPr>
              <a:xfrm>
                <a:off x="7080450" y="4880300"/>
                <a:ext cx="25925" cy="231100"/>
              </a:xfrm>
              <a:custGeom>
                <a:rect b="b" l="l" r="r" t="t"/>
                <a:pathLst>
                  <a:path extrusionOk="0" h="9244" w="1037">
                    <a:moveTo>
                      <a:pt x="162" y="1"/>
                    </a:moveTo>
                    <a:cubicBezTo>
                      <a:pt x="72" y="1"/>
                      <a:pt x="1" y="173"/>
                      <a:pt x="1" y="386"/>
                    </a:cubicBezTo>
                    <a:lnTo>
                      <a:pt x="1" y="9149"/>
                    </a:lnTo>
                    <a:cubicBezTo>
                      <a:pt x="1" y="9220"/>
                      <a:pt x="9" y="9244"/>
                      <a:pt x="23" y="9244"/>
                    </a:cubicBezTo>
                    <a:cubicBezTo>
                      <a:pt x="51" y="9244"/>
                      <a:pt x="102" y="9149"/>
                      <a:pt x="162" y="9149"/>
                    </a:cubicBezTo>
                    <a:lnTo>
                      <a:pt x="875" y="9149"/>
                    </a:lnTo>
                    <a:cubicBezTo>
                      <a:pt x="935" y="9149"/>
                      <a:pt x="987" y="9244"/>
                      <a:pt x="1015" y="9244"/>
                    </a:cubicBezTo>
                    <a:cubicBezTo>
                      <a:pt x="1029" y="9244"/>
                      <a:pt x="1037" y="9220"/>
                      <a:pt x="1037" y="9149"/>
                    </a:cubicBezTo>
                    <a:lnTo>
                      <a:pt x="1037" y="386"/>
                    </a:lnTo>
                    <a:cubicBezTo>
                      <a:pt x="1037" y="173"/>
                      <a:pt x="963" y="1"/>
                      <a:pt x="87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24"/>
              <p:cNvSpPr/>
              <p:nvPr/>
            </p:nvSpPr>
            <p:spPr>
              <a:xfrm>
                <a:off x="7128950" y="4850325"/>
                <a:ext cx="27950" cy="261075"/>
              </a:xfrm>
              <a:custGeom>
                <a:rect b="b" l="l" r="r" t="t"/>
                <a:pathLst>
                  <a:path extrusionOk="0" h="10443" w="1118">
                    <a:moveTo>
                      <a:pt x="160" y="1"/>
                    </a:moveTo>
                    <a:cubicBezTo>
                      <a:pt x="72" y="1"/>
                      <a:pt x="1" y="173"/>
                      <a:pt x="1" y="384"/>
                    </a:cubicBezTo>
                    <a:lnTo>
                      <a:pt x="1" y="10348"/>
                    </a:lnTo>
                    <a:cubicBezTo>
                      <a:pt x="1" y="10419"/>
                      <a:pt x="9" y="10443"/>
                      <a:pt x="22" y="10443"/>
                    </a:cubicBezTo>
                    <a:cubicBezTo>
                      <a:pt x="50" y="10443"/>
                      <a:pt x="101" y="10348"/>
                      <a:pt x="160" y="10348"/>
                    </a:cubicBezTo>
                    <a:lnTo>
                      <a:pt x="956" y="10348"/>
                    </a:lnTo>
                    <a:cubicBezTo>
                      <a:pt x="1016" y="10348"/>
                      <a:pt x="1067" y="10443"/>
                      <a:pt x="1095" y="10443"/>
                    </a:cubicBezTo>
                    <a:cubicBezTo>
                      <a:pt x="1109" y="10443"/>
                      <a:pt x="1117" y="10419"/>
                      <a:pt x="1117" y="10348"/>
                    </a:cubicBezTo>
                    <a:lnTo>
                      <a:pt x="1117" y="384"/>
                    </a:lnTo>
                    <a:cubicBezTo>
                      <a:pt x="1117" y="173"/>
                      <a:pt x="1046" y="1"/>
                      <a:pt x="95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24"/>
              <p:cNvSpPr/>
              <p:nvPr/>
            </p:nvSpPr>
            <p:spPr>
              <a:xfrm>
                <a:off x="7177775" y="4666275"/>
                <a:ext cx="29300" cy="445125"/>
              </a:xfrm>
              <a:custGeom>
                <a:rect b="b" l="l" r="r" t="t"/>
                <a:pathLst>
                  <a:path extrusionOk="0" h="17805" w="1172">
                    <a:moveTo>
                      <a:pt x="160" y="0"/>
                    </a:moveTo>
                    <a:cubicBezTo>
                      <a:pt x="72" y="0"/>
                      <a:pt x="0" y="173"/>
                      <a:pt x="0" y="385"/>
                    </a:cubicBezTo>
                    <a:lnTo>
                      <a:pt x="0" y="17710"/>
                    </a:lnTo>
                    <a:cubicBezTo>
                      <a:pt x="0" y="17781"/>
                      <a:pt x="8" y="17805"/>
                      <a:pt x="22" y="17805"/>
                    </a:cubicBezTo>
                    <a:cubicBezTo>
                      <a:pt x="50" y="17805"/>
                      <a:pt x="101" y="17710"/>
                      <a:pt x="160" y="17710"/>
                    </a:cubicBezTo>
                    <a:lnTo>
                      <a:pt x="1010" y="17710"/>
                    </a:lnTo>
                    <a:cubicBezTo>
                      <a:pt x="1070" y="17710"/>
                      <a:pt x="1122" y="17805"/>
                      <a:pt x="1150" y="17805"/>
                    </a:cubicBezTo>
                    <a:cubicBezTo>
                      <a:pt x="1164" y="17805"/>
                      <a:pt x="1172" y="17781"/>
                      <a:pt x="1172" y="17710"/>
                    </a:cubicBezTo>
                    <a:lnTo>
                      <a:pt x="1172" y="385"/>
                    </a:lnTo>
                    <a:cubicBezTo>
                      <a:pt x="1172" y="173"/>
                      <a:pt x="1100" y="0"/>
                      <a:pt x="10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24"/>
              <p:cNvSpPr/>
              <p:nvPr/>
            </p:nvSpPr>
            <p:spPr>
              <a:xfrm>
                <a:off x="7228650" y="4894150"/>
                <a:ext cx="26550" cy="217250"/>
              </a:xfrm>
              <a:custGeom>
                <a:rect b="b" l="l" r="r" t="t"/>
                <a:pathLst>
                  <a:path extrusionOk="0" h="8690" w="1062">
                    <a:moveTo>
                      <a:pt x="160" y="1"/>
                    </a:moveTo>
                    <a:cubicBezTo>
                      <a:pt x="72" y="1"/>
                      <a:pt x="0" y="173"/>
                      <a:pt x="0" y="384"/>
                    </a:cubicBezTo>
                    <a:lnTo>
                      <a:pt x="0" y="8595"/>
                    </a:lnTo>
                    <a:cubicBezTo>
                      <a:pt x="0" y="8666"/>
                      <a:pt x="8" y="8690"/>
                      <a:pt x="22" y="8690"/>
                    </a:cubicBezTo>
                    <a:cubicBezTo>
                      <a:pt x="50" y="8690"/>
                      <a:pt x="101" y="8595"/>
                      <a:pt x="160" y="8595"/>
                    </a:cubicBezTo>
                    <a:lnTo>
                      <a:pt x="902" y="8595"/>
                    </a:lnTo>
                    <a:cubicBezTo>
                      <a:pt x="961" y="8595"/>
                      <a:pt x="1012" y="8690"/>
                      <a:pt x="1040" y="8690"/>
                    </a:cubicBezTo>
                    <a:cubicBezTo>
                      <a:pt x="1054" y="8690"/>
                      <a:pt x="1062" y="8666"/>
                      <a:pt x="1062" y="8595"/>
                    </a:cubicBezTo>
                    <a:lnTo>
                      <a:pt x="1062" y="384"/>
                    </a:lnTo>
                    <a:cubicBezTo>
                      <a:pt x="1062" y="173"/>
                      <a:pt x="990" y="1"/>
                      <a:pt x="9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24" name="Google Shape;1324;p24"/>
            <p:cNvSpPr/>
            <p:nvPr/>
          </p:nvSpPr>
          <p:spPr>
            <a:xfrm>
              <a:off x="-53637" y="110400"/>
              <a:ext cx="9251275" cy="1790550"/>
            </a:xfrm>
            <a:custGeom>
              <a:rect b="b" l="l" r="r" t="t"/>
              <a:pathLst>
                <a:path extrusionOk="0" h="71622" w="370051">
                  <a:moveTo>
                    <a:pt x="0" y="71622"/>
                  </a:moveTo>
                  <a:lnTo>
                    <a:pt x="71271" y="41779"/>
                  </a:lnTo>
                  <a:lnTo>
                    <a:pt x="124286" y="66005"/>
                  </a:lnTo>
                  <a:lnTo>
                    <a:pt x="194856" y="34406"/>
                  </a:lnTo>
                  <a:lnTo>
                    <a:pt x="228209" y="47397"/>
                  </a:lnTo>
                  <a:lnTo>
                    <a:pt x="263670" y="28789"/>
                  </a:lnTo>
                  <a:lnTo>
                    <a:pt x="306854" y="54068"/>
                  </a:lnTo>
                  <a:lnTo>
                    <a:pt x="370051" y="0"/>
                  </a:lnTo>
                </a:path>
              </a:pathLst>
            </a:cu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33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13" name="Google Shape;18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150" y="572700"/>
            <a:ext cx="7623711" cy="426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7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34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19" name="Google Shape;18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25100"/>
            <a:ext cx="8839204" cy="4100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3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35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25" name="Google Shape;18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2700"/>
            <a:ext cx="8839204" cy="4143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Google Shape;1830;p36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31" name="Google Shape;183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1975" y="572700"/>
            <a:ext cx="7080038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37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37" name="Google Shape;18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25100"/>
            <a:ext cx="8839204" cy="3664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38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43" name="Google Shape;184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863" y="572700"/>
            <a:ext cx="7512269" cy="426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7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8" name="Google Shape;1848;p39"/>
          <p:cNvGrpSpPr/>
          <p:nvPr/>
        </p:nvGrpSpPr>
        <p:grpSpPr>
          <a:xfrm flipH="1">
            <a:off x="-41" y="718250"/>
            <a:ext cx="9144241" cy="1182675"/>
            <a:chOff x="3813375" y="4666275"/>
            <a:chExt cx="3441825" cy="445150"/>
          </a:xfrm>
        </p:grpSpPr>
        <p:sp>
          <p:nvSpPr>
            <p:cNvPr id="1849" name="Google Shape;1849;p39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9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9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47041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47526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48014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48523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4900500" y="4887650"/>
              <a:ext cx="29275" cy="223750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50012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39124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406060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4109100" y="4850325"/>
              <a:ext cx="27925" cy="261075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4157900" y="4666325"/>
              <a:ext cx="29325" cy="445075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9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9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9"/>
            <p:cNvSpPr/>
            <p:nvPr/>
          </p:nvSpPr>
          <p:spPr>
            <a:xfrm>
              <a:off x="50971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9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9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9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9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9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9"/>
            <p:cNvSpPr/>
            <p:nvPr/>
          </p:nvSpPr>
          <p:spPr>
            <a:xfrm>
              <a:off x="50507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9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9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9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9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9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549320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56451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584180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589062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9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9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9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9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9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9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9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9"/>
            <p:cNvSpPr/>
            <p:nvPr/>
          </p:nvSpPr>
          <p:spPr>
            <a:xfrm>
              <a:off x="70804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9"/>
            <p:cNvSpPr/>
            <p:nvPr/>
          </p:nvSpPr>
          <p:spPr>
            <a:xfrm>
              <a:off x="71289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9"/>
            <p:cNvSpPr/>
            <p:nvPr/>
          </p:nvSpPr>
          <p:spPr>
            <a:xfrm>
              <a:off x="71777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9"/>
            <p:cNvSpPr/>
            <p:nvPr/>
          </p:nvSpPr>
          <p:spPr>
            <a:xfrm>
              <a:off x="722865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9" name="Google Shape;1919;p39"/>
          <p:cNvSpPr/>
          <p:nvPr/>
        </p:nvSpPr>
        <p:spPr>
          <a:xfrm>
            <a:off x="786875" y="2458175"/>
            <a:ext cx="1088400" cy="10884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0" name="Google Shape;1920;p39"/>
          <p:cNvSpPr txBox="1"/>
          <p:nvPr>
            <p:ph type="title"/>
          </p:nvPr>
        </p:nvSpPr>
        <p:spPr>
          <a:xfrm>
            <a:off x="713225" y="3775500"/>
            <a:ext cx="342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</a:t>
            </a:r>
            <a:endParaRPr/>
          </a:p>
        </p:txBody>
      </p:sp>
      <p:sp>
        <p:nvSpPr>
          <p:cNvPr id="1921" name="Google Shape;1921;p39"/>
          <p:cNvSpPr txBox="1"/>
          <p:nvPr>
            <p:ph idx="2" type="title"/>
          </p:nvPr>
        </p:nvSpPr>
        <p:spPr>
          <a:xfrm>
            <a:off x="713225" y="2694275"/>
            <a:ext cx="1235700" cy="6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922" name="Google Shape;1922;p39"/>
          <p:cNvSpPr/>
          <p:nvPr/>
        </p:nvSpPr>
        <p:spPr>
          <a:xfrm>
            <a:off x="-17550" y="789950"/>
            <a:ext cx="9207375" cy="1114725"/>
          </a:xfrm>
          <a:custGeom>
            <a:rect b="b" l="l" r="r" t="t"/>
            <a:pathLst>
              <a:path extrusionOk="0" h="44589" w="368295">
                <a:moveTo>
                  <a:pt x="368295" y="28439"/>
                </a:moveTo>
                <a:lnTo>
                  <a:pt x="327569" y="36865"/>
                </a:lnTo>
                <a:lnTo>
                  <a:pt x="258755" y="1054"/>
                </a:lnTo>
                <a:lnTo>
                  <a:pt x="179759" y="28088"/>
                </a:lnTo>
                <a:lnTo>
                  <a:pt x="142894" y="2458"/>
                </a:lnTo>
                <a:lnTo>
                  <a:pt x="96550" y="24226"/>
                </a:lnTo>
                <a:lnTo>
                  <a:pt x="67410" y="0"/>
                </a:lnTo>
                <a:lnTo>
                  <a:pt x="0" y="44589"/>
                </a:ln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923" name="Google Shape;1923;p39"/>
          <p:cNvGrpSpPr/>
          <p:nvPr/>
        </p:nvGrpSpPr>
        <p:grpSpPr>
          <a:xfrm>
            <a:off x="-1" y="1900931"/>
            <a:ext cx="9144134" cy="129765"/>
            <a:chOff x="237925" y="603400"/>
            <a:chExt cx="3162200" cy="44875"/>
          </a:xfrm>
        </p:grpSpPr>
        <p:sp>
          <p:nvSpPr>
            <p:cNvPr id="1924" name="Google Shape;1924;p39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9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6" name="Google Shape;1926;p39"/>
          <p:cNvGrpSpPr/>
          <p:nvPr/>
        </p:nvGrpSpPr>
        <p:grpSpPr>
          <a:xfrm>
            <a:off x="4989992" y="1781409"/>
            <a:ext cx="3577716" cy="2735625"/>
            <a:chOff x="4311600" y="3232600"/>
            <a:chExt cx="1656350" cy="1365900"/>
          </a:xfrm>
        </p:grpSpPr>
        <p:sp>
          <p:nvSpPr>
            <p:cNvPr id="1927" name="Google Shape;1927;p39"/>
            <p:cNvSpPr/>
            <p:nvPr/>
          </p:nvSpPr>
          <p:spPr>
            <a:xfrm>
              <a:off x="5663750" y="3500475"/>
              <a:ext cx="198300" cy="2646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28" name="Google Shape;1928;p39"/>
            <p:cNvGrpSpPr/>
            <p:nvPr/>
          </p:nvGrpSpPr>
          <p:grpSpPr>
            <a:xfrm>
              <a:off x="4311600" y="3232600"/>
              <a:ext cx="1127796" cy="1340385"/>
              <a:chOff x="4311600" y="3232600"/>
              <a:chExt cx="1127796" cy="1340385"/>
            </a:xfrm>
          </p:grpSpPr>
          <p:sp>
            <p:nvSpPr>
              <p:cNvPr id="1929" name="Google Shape;1929;p39"/>
              <p:cNvSpPr/>
              <p:nvPr/>
            </p:nvSpPr>
            <p:spPr>
              <a:xfrm>
                <a:off x="4988043" y="4313787"/>
                <a:ext cx="451353" cy="259198"/>
              </a:xfrm>
              <a:custGeom>
                <a:rect b="b" l="l" r="r" t="t"/>
                <a:pathLst>
                  <a:path extrusionOk="0" h="13311" w="23179">
                    <a:moveTo>
                      <a:pt x="21694" y="0"/>
                    </a:moveTo>
                    <a:cubicBezTo>
                      <a:pt x="21532" y="0"/>
                      <a:pt x="21370" y="36"/>
                      <a:pt x="21247" y="107"/>
                    </a:cubicBezTo>
                    <a:lnTo>
                      <a:pt x="247" y="12228"/>
                    </a:lnTo>
                    <a:cubicBezTo>
                      <a:pt x="1" y="12371"/>
                      <a:pt x="1" y="12604"/>
                      <a:pt x="247" y="12747"/>
                    </a:cubicBezTo>
                    <a:lnTo>
                      <a:pt x="1036" y="13203"/>
                    </a:lnTo>
                    <a:cubicBezTo>
                      <a:pt x="1159" y="13275"/>
                      <a:pt x="1321" y="13310"/>
                      <a:pt x="1483" y="13310"/>
                    </a:cubicBezTo>
                    <a:cubicBezTo>
                      <a:pt x="1646" y="13310"/>
                      <a:pt x="1809" y="13275"/>
                      <a:pt x="1934" y="13203"/>
                    </a:cubicBezTo>
                    <a:lnTo>
                      <a:pt x="22930" y="1078"/>
                    </a:lnTo>
                    <a:cubicBezTo>
                      <a:pt x="23179" y="935"/>
                      <a:pt x="23179" y="703"/>
                      <a:pt x="22930" y="559"/>
                    </a:cubicBezTo>
                    <a:lnTo>
                      <a:pt x="22145" y="107"/>
                    </a:lnTo>
                    <a:cubicBezTo>
                      <a:pt x="22020" y="36"/>
                      <a:pt x="21857" y="0"/>
                      <a:pt x="2169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39"/>
              <p:cNvSpPr/>
              <p:nvPr/>
            </p:nvSpPr>
            <p:spPr>
              <a:xfrm>
                <a:off x="4340944" y="3380858"/>
                <a:ext cx="734542" cy="1060725"/>
              </a:xfrm>
              <a:custGeom>
                <a:rect b="b" l="l" r="r" t="t"/>
                <a:pathLst>
                  <a:path extrusionOk="0" h="54473" w="37722">
                    <a:moveTo>
                      <a:pt x="36880" y="1"/>
                    </a:moveTo>
                    <a:cubicBezTo>
                      <a:pt x="36815" y="1"/>
                      <a:pt x="36749" y="15"/>
                      <a:pt x="36700" y="43"/>
                    </a:cubicBezTo>
                    <a:lnTo>
                      <a:pt x="10156" y="15853"/>
                    </a:lnTo>
                    <a:lnTo>
                      <a:pt x="9417" y="13721"/>
                    </a:lnTo>
                    <a:cubicBezTo>
                      <a:pt x="9404" y="13668"/>
                      <a:pt x="9364" y="13604"/>
                      <a:pt x="9314" y="13551"/>
                    </a:cubicBezTo>
                    <a:cubicBezTo>
                      <a:pt x="9271" y="13498"/>
                      <a:pt x="9221" y="13452"/>
                      <a:pt x="9171" y="13424"/>
                    </a:cubicBezTo>
                    <a:lnTo>
                      <a:pt x="9111" y="13389"/>
                    </a:lnTo>
                    <a:cubicBezTo>
                      <a:pt x="9024" y="13337"/>
                      <a:pt x="8541" y="13134"/>
                      <a:pt x="8377" y="13134"/>
                    </a:cubicBezTo>
                    <a:cubicBezTo>
                      <a:pt x="8360" y="13134"/>
                      <a:pt x="8346" y="13137"/>
                      <a:pt x="8336" y="13142"/>
                    </a:cubicBezTo>
                    <a:lnTo>
                      <a:pt x="180" y="17852"/>
                    </a:lnTo>
                    <a:cubicBezTo>
                      <a:pt x="130" y="17882"/>
                      <a:pt x="83" y="17932"/>
                      <a:pt x="50" y="17985"/>
                    </a:cubicBezTo>
                    <a:cubicBezTo>
                      <a:pt x="20" y="18042"/>
                      <a:pt x="0" y="18105"/>
                      <a:pt x="0" y="18162"/>
                    </a:cubicBezTo>
                    <a:lnTo>
                      <a:pt x="0" y="52952"/>
                    </a:lnTo>
                    <a:cubicBezTo>
                      <a:pt x="0" y="53525"/>
                      <a:pt x="376" y="54206"/>
                      <a:pt x="842" y="54472"/>
                    </a:cubicBezTo>
                    <a:lnTo>
                      <a:pt x="1943" y="53837"/>
                    </a:lnTo>
                    <a:lnTo>
                      <a:pt x="37721" y="33183"/>
                    </a:lnTo>
                    <a:lnTo>
                      <a:pt x="37721" y="31118"/>
                    </a:lnTo>
                    <a:lnTo>
                      <a:pt x="37718" y="7900"/>
                    </a:lnTo>
                    <a:lnTo>
                      <a:pt x="37718" y="635"/>
                    </a:lnTo>
                    <a:cubicBezTo>
                      <a:pt x="37718" y="575"/>
                      <a:pt x="37701" y="511"/>
                      <a:pt x="37668" y="456"/>
                    </a:cubicBezTo>
                    <a:cubicBezTo>
                      <a:pt x="37635" y="399"/>
                      <a:pt x="37591" y="352"/>
                      <a:pt x="37542" y="322"/>
                    </a:cubicBezTo>
                    <a:lnTo>
                      <a:pt x="37046" y="36"/>
                    </a:lnTo>
                    <a:cubicBezTo>
                      <a:pt x="37000" y="12"/>
                      <a:pt x="36940" y="1"/>
                      <a:pt x="36880" y="1"/>
                    </a:cubicBezTo>
                    <a:close/>
                  </a:path>
                </a:pathLst>
              </a:custGeom>
              <a:solidFill>
                <a:srgbClr val="146F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39"/>
              <p:cNvSpPr/>
              <p:nvPr/>
            </p:nvSpPr>
            <p:spPr>
              <a:xfrm>
                <a:off x="4357319" y="3389717"/>
                <a:ext cx="718165" cy="1051866"/>
              </a:xfrm>
              <a:custGeom>
                <a:rect b="b" l="l" r="r" t="t"/>
                <a:pathLst>
                  <a:path extrusionOk="0" h="54018" w="36881">
                    <a:moveTo>
                      <a:pt x="36827" y="1"/>
                    </a:moveTo>
                    <a:lnTo>
                      <a:pt x="9458" y="15804"/>
                    </a:lnTo>
                    <a:lnTo>
                      <a:pt x="9315" y="15398"/>
                    </a:lnTo>
                    <a:lnTo>
                      <a:pt x="8576" y="13266"/>
                    </a:lnTo>
                    <a:cubicBezTo>
                      <a:pt x="8563" y="13213"/>
                      <a:pt x="8523" y="13149"/>
                      <a:pt x="8473" y="13096"/>
                    </a:cubicBezTo>
                    <a:lnTo>
                      <a:pt x="1" y="17986"/>
                    </a:lnTo>
                    <a:lnTo>
                      <a:pt x="1" y="54017"/>
                    </a:lnTo>
                    <a:lnTo>
                      <a:pt x="36880" y="32728"/>
                    </a:lnTo>
                    <a:lnTo>
                      <a:pt x="36877" y="180"/>
                    </a:lnTo>
                    <a:cubicBezTo>
                      <a:pt x="36877" y="120"/>
                      <a:pt x="36860" y="56"/>
                      <a:pt x="36827" y="1"/>
                    </a:cubicBezTo>
                    <a:close/>
                  </a:path>
                </a:pathLst>
              </a:custGeom>
              <a:solidFill>
                <a:srgbClr val="1985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39"/>
              <p:cNvSpPr/>
              <p:nvPr/>
            </p:nvSpPr>
            <p:spPr>
              <a:xfrm>
                <a:off x="4341898" y="3635976"/>
                <a:ext cx="180432" cy="103983"/>
              </a:xfrm>
              <a:custGeom>
                <a:rect b="b" l="l" r="r" t="t"/>
                <a:pathLst>
                  <a:path extrusionOk="0" h="5340" w="9266">
                    <a:moveTo>
                      <a:pt x="8460" y="1"/>
                    </a:moveTo>
                    <a:cubicBezTo>
                      <a:pt x="8397" y="1"/>
                      <a:pt x="8335" y="14"/>
                      <a:pt x="8287" y="40"/>
                    </a:cubicBezTo>
                    <a:lnTo>
                      <a:pt x="131" y="4750"/>
                    </a:lnTo>
                    <a:cubicBezTo>
                      <a:pt x="81" y="4780"/>
                      <a:pt x="34" y="4830"/>
                      <a:pt x="1" y="4883"/>
                    </a:cubicBezTo>
                    <a:lnTo>
                      <a:pt x="793" y="5339"/>
                    </a:lnTo>
                    <a:lnTo>
                      <a:pt x="9265" y="449"/>
                    </a:lnTo>
                    <a:cubicBezTo>
                      <a:pt x="9222" y="396"/>
                      <a:pt x="9172" y="350"/>
                      <a:pt x="9122" y="322"/>
                    </a:cubicBezTo>
                    <a:lnTo>
                      <a:pt x="8640" y="43"/>
                    </a:lnTo>
                    <a:cubicBezTo>
                      <a:pt x="8591" y="15"/>
                      <a:pt x="8525" y="1"/>
                      <a:pt x="8460" y="1"/>
                    </a:cubicBezTo>
                    <a:close/>
                  </a:path>
                </a:pathLst>
              </a:custGeom>
              <a:solidFill>
                <a:srgbClr val="1B95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39"/>
              <p:cNvSpPr/>
              <p:nvPr/>
            </p:nvSpPr>
            <p:spPr>
              <a:xfrm>
                <a:off x="4538678" y="3380858"/>
                <a:ext cx="535747" cy="316603"/>
              </a:xfrm>
              <a:custGeom>
                <a:rect b="b" l="l" r="r" t="t"/>
                <a:pathLst>
                  <a:path extrusionOk="0" h="16259" w="27513">
                    <a:moveTo>
                      <a:pt x="26725" y="1"/>
                    </a:moveTo>
                    <a:cubicBezTo>
                      <a:pt x="26660" y="1"/>
                      <a:pt x="26594" y="15"/>
                      <a:pt x="26545" y="43"/>
                    </a:cubicBezTo>
                    <a:lnTo>
                      <a:pt x="1" y="15853"/>
                    </a:lnTo>
                    <a:lnTo>
                      <a:pt x="144" y="16259"/>
                    </a:lnTo>
                    <a:lnTo>
                      <a:pt x="27513" y="456"/>
                    </a:lnTo>
                    <a:cubicBezTo>
                      <a:pt x="27480" y="399"/>
                      <a:pt x="27436" y="352"/>
                      <a:pt x="27387" y="322"/>
                    </a:cubicBezTo>
                    <a:lnTo>
                      <a:pt x="26891" y="36"/>
                    </a:lnTo>
                    <a:cubicBezTo>
                      <a:pt x="26845" y="12"/>
                      <a:pt x="26785" y="1"/>
                      <a:pt x="26725" y="1"/>
                    </a:cubicBezTo>
                    <a:close/>
                  </a:path>
                </a:pathLst>
              </a:custGeom>
              <a:solidFill>
                <a:srgbClr val="1B95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39"/>
              <p:cNvSpPr/>
              <p:nvPr/>
            </p:nvSpPr>
            <p:spPr>
              <a:xfrm>
                <a:off x="4570494" y="3232600"/>
                <a:ext cx="424909" cy="925372"/>
              </a:xfrm>
              <a:custGeom>
                <a:rect b="b" l="l" r="r" t="t"/>
                <a:pathLst>
                  <a:path extrusionOk="0" h="47522" w="21821">
                    <a:moveTo>
                      <a:pt x="21067" y="1"/>
                    </a:moveTo>
                    <a:cubicBezTo>
                      <a:pt x="20917" y="1"/>
                      <a:pt x="20765" y="35"/>
                      <a:pt x="20647" y="102"/>
                    </a:cubicBezTo>
                    <a:lnTo>
                      <a:pt x="409" y="11775"/>
                    </a:lnTo>
                    <a:cubicBezTo>
                      <a:pt x="183" y="11905"/>
                      <a:pt x="0" y="12221"/>
                      <a:pt x="0" y="12480"/>
                    </a:cubicBezTo>
                    <a:lnTo>
                      <a:pt x="0" y="46745"/>
                    </a:lnTo>
                    <a:cubicBezTo>
                      <a:pt x="0" y="47004"/>
                      <a:pt x="173" y="47314"/>
                      <a:pt x="383" y="47434"/>
                    </a:cubicBezTo>
                    <a:cubicBezTo>
                      <a:pt x="485" y="47493"/>
                      <a:pt x="619" y="47522"/>
                      <a:pt x="756" y="47522"/>
                    </a:cubicBezTo>
                    <a:cubicBezTo>
                      <a:pt x="905" y="47522"/>
                      <a:pt x="1056" y="47488"/>
                      <a:pt x="1174" y="47420"/>
                    </a:cubicBezTo>
                    <a:lnTo>
                      <a:pt x="21411" y="35748"/>
                    </a:lnTo>
                    <a:cubicBezTo>
                      <a:pt x="21638" y="35618"/>
                      <a:pt x="21821" y="35302"/>
                      <a:pt x="21821" y="35043"/>
                    </a:cubicBezTo>
                    <a:lnTo>
                      <a:pt x="21821" y="778"/>
                    </a:lnTo>
                    <a:cubicBezTo>
                      <a:pt x="21821" y="518"/>
                      <a:pt x="21648" y="209"/>
                      <a:pt x="21439" y="86"/>
                    </a:cubicBezTo>
                    <a:cubicBezTo>
                      <a:pt x="21337" y="29"/>
                      <a:pt x="21203" y="1"/>
                      <a:pt x="21067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39"/>
              <p:cNvSpPr/>
              <p:nvPr/>
            </p:nvSpPr>
            <p:spPr>
              <a:xfrm>
                <a:off x="4585390" y="3242063"/>
                <a:ext cx="410013" cy="915013"/>
              </a:xfrm>
              <a:custGeom>
                <a:rect b="b" l="l" r="r" t="t"/>
                <a:pathLst>
                  <a:path extrusionOk="0" h="46990" w="21056">
                    <a:moveTo>
                      <a:pt x="20829" y="0"/>
                    </a:moveTo>
                    <a:cubicBezTo>
                      <a:pt x="20774" y="0"/>
                      <a:pt x="20712" y="18"/>
                      <a:pt x="20646" y="55"/>
                    </a:cubicBezTo>
                    <a:lnTo>
                      <a:pt x="409" y="11731"/>
                    </a:lnTo>
                    <a:cubicBezTo>
                      <a:pt x="183" y="11861"/>
                      <a:pt x="0" y="12177"/>
                      <a:pt x="0" y="12437"/>
                    </a:cubicBezTo>
                    <a:lnTo>
                      <a:pt x="0" y="46698"/>
                    </a:lnTo>
                    <a:cubicBezTo>
                      <a:pt x="0" y="46882"/>
                      <a:pt x="92" y="46990"/>
                      <a:pt x="227" y="46990"/>
                    </a:cubicBezTo>
                    <a:cubicBezTo>
                      <a:pt x="282" y="46990"/>
                      <a:pt x="343" y="46972"/>
                      <a:pt x="409" y="46934"/>
                    </a:cubicBezTo>
                    <a:lnTo>
                      <a:pt x="20646" y="35262"/>
                    </a:lnTo>
                    <a:cubicBezTo>
                      <a:pt x="20873" y="35132"/>
                      <a:pt x="21056" y="34816"/>
                      <a:pt x="21056" y="34557"/>
                    </a:cubicBezTo>
                    <a:lnTo>
                      <a:pt x="21056" y="292"/>
                    </a:lnTo>
                    <a:cubicBezTo>
                      <a:pt x="21056" y="107"/>
                      <a:pt x="20964" y="0"/>
                      <a:pt x="20829" y="0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6" name="Google Shape;1936;p39"/>
              <p:cNvSpPr/>
              <p:nvPr/>
            </p:nvSpPr>
            <p:spPr>
              <a:xfrm>
                <a:off x="4629474" y="3324156"/>
                <a:ext cx="311657" cy="192700"/>
              </a:xfrm>
              <a:custGeom>
                <a:rect b="b" l="l" r="r" t="t"/>
                <a:pathLst>
                  <a:path extrusionOk="0" h="9896" w="16005">
                    <a:moveTo>
                      <a:pt x="15805" y="1"/>
                    </a:moveTo>
                    <a:cubicBezTo>
                      <a:pt x="15757" y="1"/>
                      <a:pt x="15702" y="17"/>
                      <a:pt x="15645" y="50"/>
                    </a:cubicBezTo>
                    <a:lnTo>
                      <a:pt x="360" y="8876"/>
                    </a:lnTo>
                    <a:cubicBezTo>
                      <a:pt x="165" y="8989"/>
                      <a:pt x="1" y="9268"/>
                      <a:pt x="1" y="9498"/>
                    </a:cubicBezTo>
                    <a:lnTo>
                      <a:pt x="1" y="9641"/>
                    </a:lnTo>
                    <a:cubicBezTo>
                      <a:pt x="1" y="9801"/>
                      <a:pt x="84" y="9895"/>
                      <a:pt x="202" y="9895"/>
                    </a:cubicBezTo>
                    <a:cubicBezTo>
                      <a:pt x="250" y="9895"/>
                      <a:pt x="304" y="9880"/>
                      <a:pt x="360" y="9847"/>
                    </a:cubicBezTo>
                    <a:lnTo>
                      <a:pt x="15645" y="1022"/>
                    </a:lnTo>
                    <a:cubicBezTo>
                      <a:pt x="15841" y="909"/>
                      <a:pt x="16004" y="629"/>
                      <a:pt x="16004" y="400"/>
                    </a:cubicBezTo>
                    <a:lnTo>
                      <a:pt x="16004" y="257"/>
                    </a:lnTo>
                    <a:cubicBezTo>
                      <a:pt x="16004" y="95"/>
                      <a:pt x="15923" y="1"/>
                      <a:pt x="1580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7" name="Google Shape;1937;p39"/>
              <p:cNvSpPr/>
              <p:nvPr/>
            </p:nvSpPr>
            <p:spPr>
              <a:xfrm>
                <a:off x="4629474" y="3371472"/>
                <a:ext cx="311657" cy="192661"/>
              </a:xfrm>
              <a:custGeom>
                <a:rect b="b" l="l" r="r" t="t"/>
                <a:pathLst>
                  <a:path extrusionOk="0" h="9894" w="16005">
                    <a:moveTo>
                      <a:pt x="15805" y="0"/>
                    </a:moveTo>
                    <a:cubicBezTo>
                      <a:pt x="15757" y="0"/>
                      <a:pt x="15702" y="16"/>
                      <a:pt x="15645" y="49"/>
                    </a:cubicBezTo>
                    <a:lnTo>
                      <a:pt x="360" y="8874"/>
                    </a:lnTo>
                    <a:cubicBezTo>
                      <a:pt x="165" y="8987"/>
                      <a:pt x="1" y="9267"/>
                      <a:pt x="1" y="9496"/>
                    </a:cubicBezTo>
                    <a:lnTo>
                      <a:pt x="1" y="9639"/>
                    </a:lnTo>
                    <a:cubicBezTo>
                      <a:pt x="1" y="9800"/>
                      <a:pt x="84" y="9894"/>
                      <a:pt x="202" y="9894"/>
                    </a:cubicBezTo>
                    <a:cubicBezTo>
                      <a:pt x="250" y="9894"/>
                      <a:pt x="304" y="9878"/>
                      <a:pt x="360" y="9845"/>
                    </a:cubicBezTo>
                    <a:lnTo>
                      <a:pt x="15645" y="1021"/>
                    </a:lnTo>
                    <a:cubicBezTo>
                      <a:pt x="15841" y="907"/>
                      <a:pt x="16004" y="628"/>
                      <a:pt x="16004" y="399"/>
                    </a:cubicBezTo>
                    <a:lnTo>
                      <a:pt x="16004" y="255"/>
                    </a:lnTo>
                    <a:cubicBezTo>
                      <a:pt x="16004" y="93"/>
                      <a:pt x="15923" y="0"/>
                      <a:pt x="15805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39"/>
              <p:cNvSpPr/>
              <p:nvPr/>
            </p:nvSpPr>
            <p:spPr>
              <a:xfrm>
                <a:off x="4629474" y="3418750"/>
                <a:ext cx="311657" cy="192661"/>
              </a:xfrm>
              <a:custGeom>
                <a:rect b="b" l="l" r="r" t="t"/>
                <a:pathLst>
                  <a:path extrusionOk="0" h="9894" w="16005">
                    <a:moveTo>
                      <a:pt x="15805" y="1"/>
                    </a:moveTo>
                    <a:cubicBezTo>
                      <a:pt x="15757" y="1"/>
                      <a:pt x="15702" y="16"/>
                      <a:pt x="15645" y="50"/>
                    </a:cubicBezTo>
                    <a:lnTo>
                      <a:pt x="360" y="8874"/>
                    </a:lnTo>
                    <a:cubicBezTo>
                      <a:pt x="165" y="8988"/>
                      <a:pt x="1" y="9267"/>
                      <a:pt x="1" y="9496"/>
                    </a:cubicBezTo>
                    <a:lnTo>
                      <a:pt x="1" y="9639"/>
                    </a:lnTo>
                    <a:cubicBezTo>
                      <a:pt x="1" y="9800"/>
                      <a:pt x="84" y="9894"/>
                      <a:pt x="202" y="9894"/>
                    </a:cubicBezTo>
                    <a:cubicBezTo>
                      <a:pt x="250" y="9894"/>
                      <a:pt x="304" y="9878"/>
                      <a:pt x="360" y="9846"/>
                    </a:cubicBezTo>
                    <a:lnTo>
                      <a:pt x="15645" y="1020"/>
                    </a:lnTo>
                    <a:cubicBezTo>
                      <a:pt x="15841" y="908"/>
                      <a:pt x="16004" y="628"/>
                      <a:pt x="16004" y="398"/>
                    </a:cubicBezTo>
                    <a:lnTo>
                      <a:pt x="16004" y="256"/>
                    </a:lnTo>
                    <a:cubicBezTo>
                      <a:pt x="16004" y="93"/>
                      <a:pt x="15923" y="1"/>
                      <a:pt x="1580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9" name="Google Shape;1939;p39"/>
              <p:cNvSpPr/>
              <p:nvPr/>
            </p:nvSpPr>
            <p:spPr>
              <a:xfrm>
                <a:off x="4629474" y="3466027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5" y="1"/>
                    </a:moveTo>
                    <a:cubicBezTo>
                      <a:pt x="15757" y="1"/>
                      <a:pt x="15702" y="16"/>
                      <a:pt x="15645" y="49"/>
                    </a:cubicBezTo>
                    <a:lnTo>
                      <a:pt x="360" y="8875"/>
                    </a:lnTo>
                    <a:cubicBezTo>
                      <a:pt x="165" y="8987"/>
                      <a:pt x="1" y="9267"/>
                      <a:pt x="1" y="9497"/>
                    </a:cubicBezTo>
                    <a:lnTo>
                      <a:pt x="1" y="9640"/>
                    </a:lnTo>
                    <a:cubicBezTo>
                      <a:pt x="1" y="9802"/>
                      <a:pt x="83" y="9894"/>
                      <a:pt x="200" y="9894"/>
                    </a:cubicBezTo>
                    <a:cubicBezTo>
                      <a:pt x="249" y="9894"/>
                      <a:pt x="303" y="9879"/>
                      <a:pt x="360" y="9846"/>
                    </a:cubicBezTo>
                    <a:lnTo>
                      <a:pt x="15645" y="1021"/>
                    </a:lnTo>
                    <a:cubicBezTo>
                      <a:pt x="15841" y="907"/>
                      <a:pt x="16004" y="628"/>
                      <a:pt x="16004" y="399"/>
                    </a:cubicBezTo>
                    <a:lnTo>
                      <a:pt x="16004" y="256"/>
                    </a:lnTo>
                    <a:cubicBezTo>
                      <a:pt x="16004" y="93"/>
                      <a:pt x="15922" y="1"/>
                      <a:pt x="1580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0" name="Google Shape;1940;p39"/>
              <p:cNvSpPr/>
              <p:nvPr/>
            </p:nvSpPr>
            <p:spPr>
              <a:xfrm>
                <a:off x="4629474" y="3513304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5" y="1"/>
                    </a:moveTo>
                    <a:cubicBezTo>
                      <a:pt x="15757" y="1"/>
                      <a:pt x="15702" y="17"/>
                      <a:pt x="15645" y="50"/>
                    </a:cubicBezTo>
                    <a:lnTo>
                      <a:pt x="360" y="8875"/>
                    </a:lnTo>
                    <a:cubicBezTo>
                      <a:pt x="165" y="8988"/>
                      <a:pt x="1" y="9267"/>
                      <a:pt x="1" y="9496"/>
                    </a:cubicBezTo>
                    <a:lnTo>
                      <a:pt x="1" y="9640"/>
                    </a:lnTo>
                    <a:cubicBezTo>
                      <a:pt x="1" y="9802"/>
                      <a:pt x="83" y="9895"/>
                      <a:pt x="200" y="9895"/>
                    </a:cubicBezTo>
                    <a:cubicBezTo>
                      <a:pt x="249" y="9895"/>
                      <a:pt x="303" y="9879"/>
                      <a:pt x="360" y="9846"/>
                    </a:cubicBezTo>
                    <a:lnTo>
                      <a:pt x="15645" y="1021"/>
                    </a:lnTo>
                    <a:cubicBezTo>
                      <a:pt x="15841" y="908"/>
                      <a:pt x="16004" y="629"/>
                      <a:pt x="16004" y="399"/>
                    </a:cubicBezTo>
                    <a:lnTo>
                      <a:pt x="16004" y="256"/>
                    </a:lnTo>
                    <a:cubicBezTo>
                      <a:pt x="16004" y="94"/>
                      <a:pt x="15923" y="1"/>
                      <a:pt x="15805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1" name="Google Shape;1941;p39"/>
              <p:cNvSpPr/>
              <p:nvPr/>
            </p:nvSpPr>
            <p:spPr>
              <a:xfrm>
                <a:off x="4629474" y="3560932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3" y="1"/>
                    </a:moveTo>
                    <a:cubicBezTo>
                      <a:pt x="15755" y="1"/>
                      <a:pt x="15702" y="16"/>
                      <a:pt x="15645" y="49"/>
                    </a:cubicBezTo>
                    <a:lnTo>
                      <a:pt x="360" y="8874"/>
                    </a:lnTo>
                    <a:cubicBezTo>
                      <a:pt x="165" y="8986"/>
                      <a:pt x="1" y="9266"/>
                      <a:pt x="1" y="9496"/>
                    </a:cubicBezTo>
                    <a:lnTo>
                      <a:pt x="1" y="9639"/>
                    </a:lnTo>
                    <a:cubicBezTo>
                      <a:pt x="1" y="9801"/>
                      <a:pt x="83" y="9895"/>
                      <a:pt x="200" y="9895"/>
                    </a:cubicBezTo>
                    <a:cubicBezTo>
                      <a:pt x="248" y="9895"/>
                      <a:pt x="303" y="9879"/>
                      <a:pt x="360" y="9845"/>
                    </a:cubicBezTo>
                    <a:lnTo>
                      <a:pt x="15645" y="1023"/>
                    </a:lnTo>
                    <a:cubicBezTo>
                      <a:pt x="15841" y="907"/>
                      <a:pt x="16004" y="631"/>
                      <a:pt x="16004" y="401"/>
                    </a:cubicBezTo>
                    <a:lnTo>
                      <a:pt x="16004" y="258"/>
                    </a:lnTo>
                    <a:cubicBezTo>
                      <a:pt x="16004" y="95"/>
                      <a:pt x="15922" y="1"/>
                      <a:pt x="1580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39"/>
              <p:cNvSpPr/>
              <p:nvPr/>
            </p:nvSpPr>
            <p:spPr>
              <a:xfrm>
                <a:off x="4629474" y="3608210"/>
                <a:ext cx="311657" cy="192700"/>
              </a:xfrm>
              <a:custGeom>
                <a:rect b="b" l="l" r="r" t="t"/>
                <a:pathLst>
                  <a:path extrusionOk="0" h="9896" w="16005">
                    <a:moveTo>
                      <a:pt x="15803" y="1"/>
                    </a:moveTo>
                    <a:cubicBezTo>
                      <a:pt x="15755" y="1"/>
                      <a:pt x="15702" y="16"/>
                      <a:pt x="15645" y="49"/>
                    </a:cubicBezTo>
                    <a:lnTo>
                      <a:pt x="360" y="8874"/>
                    </a:lnTo>
                    <a:cubicBezTo>
                      <a:pt x="165" y="8987"/>
                      <a:pt x="1" y="9266"/>
                      <a:pt x="1" y="9496"/>
                    </a:cubicBezTo>
                    <a:lnTo>
                      <a:pt x="1" y="9639"/>
                    </a:lnTo>
                    <a:cubicBezTo>
                      <a:pt x="1" y="9801"/>
                      <a:pt x="83" y="9895"/>
                      <a:pt x="200" y="9895"/>
                    </a:cubicBezTo>
                    <a:cubicBezTo>
                      <a:pt x="248" y="9895"/>
                      <a:pt x="303" y="9879"/>
                      <a:pt x="360" y="9845"/>
                    </a:cubicBezTo>
                    <a:lnTo>
                      <a:pt x="15645" y="1024"/>
                    </a:lnTo>
                    <a:cubicBezTo>
                      <a:pt x="15841" y="907"/>
                      <a:pt x="16004" y="631"/>
                      <a:pt x="16004" y="402"/>
                    </a:cubicBezTo>
                    <a:lnTo>
                      <a:pt x="16004" y="259"/>
                    </a:lnTo>
                    <a:cubicBezTo>
                      <a:pt x="16004" y="95"/>
                      <a:pt x="15922" y="1"/>
                      <a:pt x="1580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39"/>
              <p:cNvSpPr/>
              <p:nvPr/>
            </p:nvSpPr>
            <p:spPr>
              <a:xfrm>
                <a:off x="4629474" y="3655506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3" y="0"/>
                    </a:moveTo>
                    <a:cubicBezTo>
                      <a:pt x="15755" y="0"/>
                      <a:pt x="15702" y="16"/>
                      <a:pt x="15645" y="48"/>
                    </a:cubicBezTo>
                    <a:lnTo>
                      <a:pt x="360" y="8873"/>
                    </a:lnTo>
                    <a:cubicBezTo>
                      <a:pt x="165" y="8990"/>
                      <a:pt x="1" y="9266"/>
                      <a:pt x="1" y="9495"/>
                    </a:cubicBezTo>
                    <a:lnTo>
                      <a:pt x="1" y="9638"/>
                    </a:lnTo>
                    <a:cubicBezTo>
                      <a:pt x="1" y="9801"/>
                      <a:pt x="83" y="9895"/>
                      <a:pt x="200" y="9895"/>
                    </a:cubicBezTo>
                    <a:cubicBezTo>
                      <a:pt x="248" y="9895"/>
                      <a:pt x="303" y="9879"/>
                      <a:pt x="360" y="9845"/>
                    </a:cubicBezTo>
                    <a:lnTo>
                      <a:pt x="15645" y="1023"/>
                    </a:lnTo>
                    <a:cubicBezTo>
                      <a:pt x="15841" y="907"/>
                      <a:pt x="16004" y="630"/>
                      <a:pt x="16004" y="401"/>
                    </a:cubicBezTo>
                    <a:lnTo>
                      <a:pt x="16004" y="257"/>
                    </a:lnTo>
                    <a:cubicBezTo>
                      <a:pt x="16004" y="94"/>
                      <a:pt x="15922" y="0"/>
                      <a:pt x="1580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4" name="Google Shape;1944;p39"/>
              <p:cNvSpPr/>
              <p:nvPr/>
            </p:nvSpPr>
            <p:spPr>
              <a:xfrm>
                <a:off x="4629474" y="3702784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3" y="1"/>
                    </a:moveTo>
                    <a:cubicBezTo>
                      <a:pt x="15755" y="1"/>
                      <a:pt x="15702" y="16"/>
                      <a:pt x="15645" y="49"/>
                    </a:cubicBezTo>
                    <a:lnTo>
                      <a:pt x="360" y="8874"/>
                    </a:lnTo>
                    <a:cubicBezTo>
                      <a:pt x="165" y="8990"/>
                      <a:pt x="1" y="9266"/>
                      <a:pt x="1" y="9496"/>
                    </a:cubicBezTo>
                    <a:lnTo>
                      <a:pt x="1" y="9638"/>
                    </a:lnTo>
                    <a:cubicBezTo>
                      <a:pt x="1" y="9801"/>
                      <a:pt x="83" y="9895"/>
                      <a:pt x="200" y="9895"/>
                    </a:cubicBezTo>
                    <a:cubicBezTo>
                      <a:pt x="248" y="9895"/>
                      <a:pt x="303" y="9879"/>
                      <a:pt x="360" y="9844"/>
                    </a:cubicBezTo>
                    <a:lnTo>
                      <a:pt x="15645" y="1023"/>
                    </a:lnTo>
                    <a:cubicBezTo>
                      <a:pt x="15841" y="907"/>
                      <a:pt x="16004" y="631"/>
                      <a:pt x="16004" y="401"/>
                    </a:cubicBezTo>
                    <a:lnTo>
                      <a:pt x="16004" y="258"/>
                    </a:lnTo>
                    <a:cubicBezTo>
                      <a:pt x="16004" y="95"/>
                      <a:pt x="15922" y="1"/>
                      <a:pt x="1580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5" name="Google Shape;1945;p39"/>
              <p:cNvSpPr/>
              <p:nvPr/>
            </p:nvSpPr>
            <p:spPr>
              <a:xfrm>
                <a:off x="4629474" y="3750061"/>
                <a:ext cx="311657" cy="192700"/>
              </a:xfrm>
              <a:custGeom>
                <a:rect b="b" l="l" r="r" t="t"/>
                <a:pathLst>
                  <a:path extrusionOk="0" h="9896" w="16005">
                    <a:moveTo>
                      <a:pt x="15803" y="1"/>
                    </a:moveTo>
                    <a:cubicBezTo>
                      <a:pt x="15755" y="1"/>
                      <a:pt x="15702" y="16"/>
                      <a:pt x="15645" y="49"/>
                    </a:cubicBezTo>
                    <a:lnTo>
                      <a:pt x="360" y="8873"/>
                    </a:lnTo>
                    <a:cubicBezTo>
                      <a:pt x="165" y="8990"/>
                      <a:pt x="1" y="9266"/>
                      <a:pt x="1" y="9496"/>
                    </a:cubicBezTo>
                    <a:lnTo>
                      <a:pt x="1" y="9639"/>
                    </a:lnTo>
                    <a:cubicBezTo>
                      <a:pt x="1" y="9801"/>
                      <a:pt x="83" y="9895"/>
                      <a:pt x="200" y="9895"/>
                    </a:cubicBezTo>
                    <a:cubicBezTo>
                      <a:pt x="248" y="9895"/>
                      <a:pt x="303" y="9879"/>
                      <a:pt x="360" y="9845"/>
                    </a:cubicBezTo>
                    <a:lnTo>
                      <a:pt x="15645" y="1023"/>
                    </a:lnTo>
                    <a:cubicBezTo>
                      <a:pt x="15841" y="907"/>
                      <a:pt x="16004" y="631"/>
                      <a:pt x="16004" y="401"/>
                    </a:cubicBezTo>
                    <a:lnTo>
                      <a:pt x="16004" y="259"/>
                    </a:lnTo>
                    <a:cubicBezTo>
                      <a:pt x="16004" y="95"/>
                      <a:pt x="15922" y="1"/>
                      <a:pt x="1580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6" name="Google Shape;1946;p39"/>
              <p:cNvSpPr/>
              <p:nvPr/>
            </p:nvSpPr>
            <p:spPr>
              <a:xfrm>
                <a:off x="4629474" y="3797572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6" y="0"/>
                    </a:moveTo>
                    <a:cubicBezTo>
                      <a:pt x="15757" y="0"/>
                      <a:pt x="15703" y="16"/>
                      <a:pt x="15645" y="51"/>
                    </a:cubicBezTo>
                    <a:lnTo>
                      <a:pt x="360" y="8872"/>
                    </a:lnTo>
                    <a:cubicBezTo>
                      <a:pt x="165" y="8988"/>
                      <a:pt x="1" y="9267"/>
                      <a:pt x="1" y="9494"/>
                    </a:cubicBezTo>
                    <a:lnTo>
                      <a:pt x="1" y="9637"/>
                    </a:lnTo>
                    <a:cubicBezTo>
                      <a:pt x="1" y="9800"/>
                      <a:pt x="84" y="9894"/>
                      <a:pt x="202" y="9894"/>
                    </a:cubicBezTo>
                    <a:cubicBezTo>
                      <a:pt x="250" y="9894"/>
                      <a:pt x="304" y="9879"/>
                      <a:pt x="360" y="9846"/>
                    </a:cubicBezTo>
                    <a:lnTo>
                      <a:pt x="15645" y="1021"/>
                    </a:lnTo>
                    <a:cubicBezTo>
                      <a:pt x="15841" y="909"/>
                      <a:pt x="16004" y="629"/>
                      <a:pt x="16004" y="400"/>
                    </a:cubicBezTo>
                    <a:lnTo>
                      <a:pt x="16004" y="257"/>
                    </a:lnTo>
                    <a:cubicBezTo>
                      <a:pt x="16004" y="94"/>
                      <a:pt x="15923" y="0"/>
                      <a:pt x="15806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7" name="Google Shape;1947;p39"/>
              <p:cNvSpPr/>
              <p:nvPr/>
            </p:nvSpPr>
            <p:spPr>
              <a:xfrm>
                <a:off x="4629474" y="3844849"/>
                <a:ext cx="311657" cy="192680"/>
              </a:xfrm>
              <a:custGeom>
                <a:rect b="b" l="l" r="r" t="t"/>
                <a:pathLst>
                  <a:path extrusionOk="0" h="9895" w="16005">
                    <a:moveTo>
                      <a:pt x="15805" y="0"/>
                    </a:moveTo>
                    <a:cubicBezTo>
                      <a:pt x="15757" y="0"/>
                      <a:pt x="15702" y="16"/>
                      <a:pt x="15645" y="50"/>
                    </a:cubicBezTo>
                    <a:lnTo>
                      <a:pt x="360" y="8872"/>
                    </a:lnTo>
                    <a:cubicBezTo>
                      <a:pt x="165" y="8989"/>
                      <a:pt x="1" y="9268"/>
                      <a:pt x="1" y="9494"/>
                    </a:cubicBezTo>
                    <a:lnTo>
                      <a:pt x="1" y="9638"/>
                    </a:lnTo>
                    <a:cubicBezTo>
                      <a:pt x="1" y="9801"/>
                      <a:pt x="84" y="9895"/>
                      <a:pt x="202" y="9895"/>
                    </a:cubicBezTo>
                    <a:cubicBezTo>
                      <a:pt x="250" y="9895"/>
                      <a:pt x="304" y="9879"/>
                      <a:pt x="360" y="9847"/>
                    </a:cubicBezTo>
                    <a:lnTo>
                      <a:pt x="15645" y="1022"/>
                    </a:lnTo>
                    <a:cubicBezTo>
                      <a:pt x="15841" y="909"/>
                      <a:pt x="16004" y="629"/>
                      <a:pt x="16004" y="400"/>
                    </a:cubicBezTo>
                    <a:lnTo>
                      <a:pt x="16004" y="257"/>
                    </a:lnTo>
                    <a:cubicBezTo>
                      <a:pt x="16004" y="95"/>
                      <a:pt x="15923" y="0"/>
                      <a:pt x="15805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8" name="Google Shape;1948;p39"/>
              <p:cNvSpPr/>
              <p:nvPr/>
            </p:nvSpPr>
            <p:spPr>
              <a:xfrm>
                <a:off x="4629474" y="3892127"/>
                <a:ext cx="311657" cy="192700"/>
              </a:xfrm>
              <a:custGeom>
                <a:rect b="b" l="l" r="r" t="t"/>
                <a:pathLst>
                  <a:path extrusionOk="0" h="9896" w="16005">
                    <a:moveTo>
                      <a:pt x="15806" y="1"/>
                    </a:moveTo>
                    <a:cubicBezTo>
                      <a:pt x="15757" y="1"/>
                      <a:pt x="15702" y="17"/>
                      <a:pt x="15645" y="51"/>
                    </a:cubicBezTo>
                    <a:lnTo>
                      <a:pt x="360" y="8872"/>
                    </a:lnTo>
                    <a:cubicBezTo>
                      <a:pt x="165" y="8989"/>
                      <a:pt x="1" y="9268"/>
                      <a:pt x="1" y="9494"/>
                    </a:cubicBezTo>
                    <a:lnTo>
                      <a:pt x="1" y="9637"/>
                    </a:lnTo>
                    <a:cubicBezTo>
                      <a:pt x="1" y="9801"/>
                      <a:pt x="84" y="9895"/>
                      <a:pt x="202" y="9895"/>
                    </a:cubicBezTo>
                    <a:cubicBezTo>
                      <a:pt x="250" y="9895"/>
                      <a:pt x="304" y="9880"/>
                      <a:pt x="360" y="9847"/>
                    </a:cubicBezTo>
                    <a:lnTo>
                      <a:pt x="15645" y="1023"/>
                    </a:lnTo>
                    <a:cubicBezTo>
                      <a:pt x="15841" y="909"/>
                      <a:pt x="16004" y="630"/>
                      <a:pt x="16004" y="400"/>
                    </a:cubicBezTo>
                    <a:lnTo>
                      <a:pt x="16004" y="257"/>
                    </a:lnTo>
                    <a:cubicBezTo>
                      <a:pt x="16004" y="95"/>
                      <a:pt x="15923" y="1"/>
                      <a:pt x="15806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39"/>
              <p:cNvSpPr/>
              <p:nvPr/>
            </p:nvSpPr>
            <p:spPr>
              <a:xfrm>
                <a:off x="4570553" y="3467760"/>
                <a:ext cx="21790" cy="690222"/>
              </a:xfrm>
              <a:custGeom>
                <a:rect b="b" l="l" r="r" t="t"/>
                <a:pathLst>
                  <a:path extrusionOk="0" h="35446" w="1119">
                    <a:moveTo>
                      <a:pt x="117" y="0"/>
                    </a:moveTo>
                    <a:cubicBezTo>
                      <a:pt x="44" y="130"/>
                      <a:pt x="0" y="273"/>
                      <a:pt x="0" y="403"/>
                    </a:cubicBezTo>
                    <a:lnTo>
                      <a:pt x="0" y="34668"/>
                    </a:lnTo>
                    <a:cubicBezTo>
                      <a:pt x="0" y="34927"/>
                      <a:pt x="170" y="35234"/>
                      <a:pt x="380" y="35357"/>
                    </a:cubicBezTo>
                    <a:cubicBezTo>
                      <a:pt x="481" y="35417"/>
                      <a:pt x="614" y="35446"/>
                      <a:pt x="750" y="35446"/>
                    </a:cubicBezTo>
                    <a:cubicBezTo>
                      <a:pt x="878" y="35446"/>
                      <a:pt x="1008" y="35420"/>
                      <a:pt x="1118" y="35370"/>
                    </a:cubicBezTo>
                    <a:lnTo>
                      <a:pt x="1118" y="35370"/>
                    </a:lnTo>
                    <a:cubicBezTo>
                      <a:pt x="1072" y="35390"/>
                      <a:pt x="1029" y="35399"/>
                      <a:pt x="989" y="35399"/>
                    </a:cubicBezTo>
                    <a:cubicBezTo>
                      <a:pt x="855" y="35399"/>
                      <a:pt x="762" y="35292"/>
                      <a:pt x="762" y="35107"/>
                    </a:cubicBezTo>
                    <a:lnTo>
                      <a:pt x="762" y="842"/>
                    </a:lnTo>
                    <a:cubicBezTo>
                      <a:pt x="762" y="715"/>
                      <a:pt x="808" y="569"/>
                      <a:pt x="882" y="443"/>
                    </a:cubicBezTo>
                    <a:lnTo>
                      <a:pt x="117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39"/>
              <p:cNvSpPr/>
              <p:nvPr/>
            </p:nvSpPr>
            <p:spPr>
              <a:xfrm>
                <a:off x="4626319" y="3264222"/>
                <a:ext cx="424851" cy="925431"/>
              </a:xfrm>
              <a:custGeom>
                <a:rect b="b" l="l" r="r" t="t"/>
                <a:pathLst>
                  <a:path extrusionOk="0" h="47525" w="21818">
                    <a:moveTo>
                      <a:pt x="21063" y="0"/>
                    </a:moveTo>
                    <a:cubicBezTo>
                      <a:pt x="20915" y="0"/>
                      <a:pt x="20763" y="34"/>
                      <a:pt x="20647" y="102"/>
                    </a:cubicBezTo>
                    <a:lnTo>
                      <a:pt x="406" y="11778"/>
                    </a:lnTo>
                    <a:cubicBezTo>
                      <a:pt x="183" y="11907"/>
                      <a:pt x="0" y="12223"/>
                      <a:pt x="0" y="12483"/>
                    </a:cubicBezTo>
                    <a:lnTo>
                      <a:pt x="0" y="46745"/>
                    </a:lnTo>
                    <a:cubicBezTo>
                      <a:pt x="0" y="47004"/>
                      <a:pt x="170" y="47313"/>
                      <a:pt x="382" y="47436"/>
                    </a:cubicBezTo>
                    <a:cubicBezTo>
                      <a:pt x="483" y="47495"/>
                      <a:pt x="617" y="47525"/>
                      <a:pt x="754" y="47525"/>
                    </a:cubicBezTo>
                    <a:cubicBezTo>
                      <a:pt x="902" y="47525"/>
                      <a:pt x="1054" y="47490"/>
                      <a:pt x="1171" y="47423"/>
                    </a:cubicBezTo>
                    <a:lnTo>
                      <a:pt x="21412" y="35748"/>
                    </a:lnTo>
                    <a:cubicBezTo>
                      <a:pt x="21635" y="35617"/>
                      <a:pt x="21818" y="35301"/>
                      <a:pt x="21818" y="35042"/>
                    </a:cubicBezTo>
                    <a:lnTo>
                      <a:pt x="21818" y="781"/>
                    </a:lnTo>
                    <a:cubicBezTo>
                      <a:pt x="21818" y="521"/>
                      <a:pt x="21648" y="211"/>
                      <a:pt x="21435" y="88"/>
                    </a:cubicBezTo>
                    <a:cubicBezTo>
                      <a:pt x="21335" y="29"/>
                      <a:pt x="21200" y="0"/>
                      <a:pt x="21063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39"/>
              <p:cNvSpPr/>
              <p:nvPr/>
            </p:nvSpPr>
            <p:spPr>
              <a:xfrm>
                <a:off x="4641137" y="3273724"/>
                <a:ext cx="410032" cy="915032"/>
              </a:xfrm>
              <a:custGeom>
                <a:rect b="b" l="l" r="r" t="t"/>
                <a:pathLst>
                  <a:path extrusionOk="0" h="46991" w="21057">
                    <a:moveTo>
                      <a:pt x="20831" y="1"/>
                    </a:moveTo>
                    <a:cubicBezTo>
                      <a:pt x="20777" y="1"/>
                      <a:pt x="20715" y="19"/>
                      <a:pt x="20651" y="56"/>
                    </a:cubicBezTo>
                    <a:lnTo>
                      <a:pt x="410" y="11729"/>
                    </a:lnTo>
                    <a:cubicBezTo>
                      <a:pt x="184" y="11858"/>
                      <a:pt x="1" y="12174"/>
                      <a:pt x="1" y="12434"/>
                    </a:cubicBezTo>
                    <a:lnTo>
                      <a:pt x="1" y="46699"/>
                    </a:lnTo>
                    <a:cubicBezTo>
                      <a:pt x="1" y="46883"/>
                      <a:pt x="93" y="46990"/>
                      <a:pt x="228" y="46990"/>
                    </a:cubicBezTo>
                    <a:cubicBezTo>
                      <a:pt x="283" y="46990"/>
                      <a:pt x="345" y="46973"/>
                      <a:pt x="410" y="46935"/>
                    </a:cubicBezTo>
                    <a:lnTo>
                      <a:pt x="20651" y="35260"/>
                    </a:lnTo>
                    <a:cubicBezTo>
                      <a:pt x="20874" y="35129"/>
                      <a:pt x="21057" y="34813"/>
                      <a:pt x="21057" y="34554"/>
                    </a:cubicBezTo>
                    <a:lnTo>
                      <a:pt x="21057" y="293"/>
                    </a:lnTo>
                    <a:cubicBezTo>
                      <a:pt x="21057" y="108"/>
                      <a:pt x="20964" y="1"/>
                      <a:pt x="20831" y="1"/>
                    </a:cubicBezTo>
                    <a:close/>
                  </a:path>
                </a:pathLst>
              </a:custGeom>
              <a:solidFill>
                <a:srgbClr val="F0F0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39"/>
              <p:cNvSpPr/>
              <p:nvPr/>
            </p:nvSpPr>
            <p:spPr>
              <a:xfrm>
                <a:off x="4685318" y="3355837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3" y="0"/>
                    </a:moveTo>
                    <a:cubicBezTo>
                      <a:pt x="15755" y="0"/>
                      <a:pt x="15700" y="16"/>
                      <a:pt x="15641" y="50"/>
                    </a:cubicBezTo>
                    <a:lnTo>
                      <a:pt x="360" y="8872"/>
                    </a:lnTo>
                    <a:cubicBezTo>
                      <a:pt x="160" y="8989"/>
                      <a:pt x="0" y="9265"/>
                      <a:pt x="0" y="9494"/>
                    </a:cubicBezTo>
                    <a:lnTo>
                      <a:pt x="0" y="9637"/>
                    </a:lnTo>
                    <a:cubicBezTo>
                      <a:pt x="0" y="9801"/>
                      <a:pt x="81" y="9895"/>
                      <a:pt x="200" y="9895"/>
                    </a:cubicBezTo>
                    <a:cubicBezTo>
                      <a:pt x="248" y="9895"/>
                      <a:pt x="302" y="9879"/>
                      <a:pt x="360" y="9847"/>
                    </a:cubicBezTo>
                    <a:lnTo>
                      <a:pt x="15641" y="1022"/>
                    </a:lnTo>
                    <a:cubicBezTo>
                      <a:pt x="15841" y="909"/>
                      <a:pt x="16001" y="629"/>
                      <a:pt x="16001" y="399"/>
                    </a:cubicBezTo>
                    <a:lnTo>
                      <a:pt x="16001" y="256"/>
                    </a:lnTo>
                    <a:cubicBezTo>
                      <a:pt x="16001" y="94"/>
                      <a:pt x="15921" y="0"/>
                      <a:pt x="1580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39"/>
              <p:cNvSpPr/>
              <p:nvPr/>
            </p:nvSpPr>
            <p:spPr>
              <a:xfrm>
                <a:off x="4685318" y="3403114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4" y="1"/>
                    </a:moveTo>
                    <a:cubicBezTo>
                      <a:pt x="15755" y="1"/>
                      <a:pt x="15700" y="17"/>
                      <a:pt x="15641" y="51"/>
                    </a:cubicBezTo>
                    <a:lnTo>
                      <a:pt x="360" y="8873"/>
                    </a:lnTo>
                    <a:cubicBezTo>
                      <a:pt x="160" y="8988"/>
                      <a:pt x="0" y="9265"/>
                      <a:pt x="0" y="9494"/>
                    </a:cubicBezTo>
                    <a:lnTo>
                      <a:pt x="0" y="9637"/>
                    </a:lnTo>
                    <a:cubicBezTo>
                      <a:pt x="0" y="9800"/>
                      <a:pt x="81" y="9895"/>
                      <a:pt x="200" y="9895"/>
                    </a:cubicBezTo>
                    <a:cubicBezTo>
                      <a:pt x="248" y="9895"/>
                      <a:pt x="302" y="9879"/>
                      <a:pt x="360" y="9847"/>
                    </a:cubicBezTo>
                    <a:lnTo>
                      <a:pt x="15641" y="1022"/>
                    </a:lnTo>
                    <a:cubicBezTo>
                      <a:pt x="15841" y="909"/>
                      <a:pt x="16001" y="630"/>
                      <a:pt x="16001" y="400"/>
                    </a:cubicBezTo>
                    <a:lnTo>
                      <a:pt x="16001" y="257"/>
                    </a:lnTo>
                    <a:cubicBezTo>
                      <a:pt x="16001" y="95"/>
                      <a:pt x="15921" y="1"/>
                      <a:pt x="15804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39"/>
              <p:cNvSpPr/>
              <p:nvPr/>
            </p:nvSpPr>
            <p:spPr>
              <a:xfrm>
                <a:off x="4685318" y="3450391"/>
                <a:ext cx="311579" cy="192700"/>
              </a:xfrm>
              <a:custGeom>
                <a:rect b="b" l="l" r="r" t="t"/>
                <a:pathLst>
                  <a:path extrusionOk="0" h="9896" w="16001">
                    <a:moveTo>
                      <a:pt x="15803" y="1"/>
                    </a:moveTo>
                    <a:cubicBezTo>
                      <a:pt x="15755" y="1"/>
                      <a:pt x="15700" y="17"/>
                      <a:pt x="15641" y="51"/>
                    </a:cubicBezTo>
                    <a:lnTo>
                      <a:pt x="360" y="8872"/>
                    </a:lnTo>
                    <a:cubicBezTo>
                      <a:pt x="160" y="8989"/>
                      <a:pt x="0" y="9265"/>
                      <a:pt x="0" y="9494"/>
                    </a:cubicBezTo>
                    <a:lnTo>
                      <a:pt x="0" y="9638"/>
                    </a:lnTo>
                    <a:cubicBezTo>
                      <a:pt x="0" y="9801"/>
                      <a:pt x="81" y="9895"/>
                      <a:pt x="200" y="9895"/>
                    </a:cubicBezTo>
                    <a:cubicBezTo>
                      <a:pt x="248" y="9895"/>
                      <a:pt x="302" y="9880"/>
                      <a:pt x="360" y="9847"/>
                    </a:cubicBezTo>
                    <a:lnTo>
                      <a:pt x="15641" y="1022"/>
                    </a:lnTo>
                    <a:cubicBezTo>
                      <a:pt x="15841" y="909"/>
                      <a:pt x="16001" y="630"/>
                      <a:pt x="16001" y="400"/>
                    </a:cubicBezTo>
                    <a:lnTo>
                      <a:pt x="16001" y="258"/>
                    </a:lnTo>
                    <a:cubicBezTo>
                      <a:pt x="16001" y="95"/>
                      <a:pt x="15921" y="1"/>
                      <a:pt x="1580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39"/>
              <p:cNvSpPr/>
              <p:nvPr/>
            </p:nvSpPr>
            <p:spPr>
              <a:xfrm>
                <a:off x="4685318" y="3497688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3" y="0"/>
                    </a:moveTo>
                    <a:cubicBezTo>
                      <a:pt x="15755" y="0"/>
                      <a:pt x="15700" y="16"/>
                      <a:pt x="15641" y="50"/>
                    </a:cubicBezTo>
                    <a:lnTo>
                      <a:pt x="360" y="8872"/>
                    </a:lnTo>
                    <a:cubicBezTo>
                      <a:pt x="160" y="8988"/>
                      <a:pt x="0" y="9265"/>
                      <a:pt x="0" y="9494"/>
                    </a:cubicBezTo>
                    <a:lnTo>
                      <a:pt x="0" y="9637"/>
                    </a:lnTo>
                    <a:cubicBezTo>
                      <a:pt x="0" y="9800"/>
                      <a:pt x="81" y="9894"/>
                      <a:pt x="200" y="9894"/>
                    </a:cubicBezTo>
                    <a:cubicBezTo>
                      <a:pt x="248" y="9894"/>
                      <a:pt x="302" y="9879"/>
                      <a:pt x="360" y="9847"/>
                    </a:cubicBezTo>
                    <a:lnTo>
                      <a:pt x="15641" y="1022"/>
                    </a:lnTo>
                    <a:cubicBezTo>
                      <a:pt x="15841" y="908"/>
                      <a:pt x="16001" y="629"/>
                      <a:pt x="16001" y="399"/>
                    </a:cubicBezTo>
                    <a:lnTo>
                      <a:pt x="16001" y="256"/>
                    </a:lnTo>
                    <a:cubicBezTo>
                      <a:pt x="16001" y="94"/>
                      <a:pt x="15921" y="0"/>
                      <a:pt x="1580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39"/>
              <p:cNvSpPr/>
              <p:nvPr/>
            </p:nvSpPr>
            <p:spPr>
              <a:xfrm>
                <a:off x="4685318" y="3544965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4" y="0"/>
                    </a:moveTo>
                    <a:cubicBezTo>
                      <a:pt x="15755" y="0"/>
                      <a:pt x="15700" y="17"/>
                      <a:pt x="15641" y="51"/>
                    </a:cubicBezTo>
                    <a:lnTo>
                      <a:pt x="360" y="8872"/>
                    </a:lnTo>
                    <a:cubicBezTo>
                      <a:pt x="160" y="8988"/>
                      <a:pt x="0" y="9264"/>
                      <a:pt x="0" y="9494"/>
                    </a:cubicBezTo>
                    <a:lnTo>
                      <a:pt x="0" y="9637"/>
                    </a:lnTo>
                    <a:cubicBezTo>
                      <a:pt x="0" y="9800"/>
                      <a:pt x="81" y="9895"/>
                      <a:pt x="200" y="9895"/>
                    </a:cubicBezTo>
                    <a:cubicBezTo>
                      <a:pt x="248" y="9895"/>
                      <a:pt x="302" y="9879"/>
                      <a:pt x="360" y="9846"/>
                    </a:cubicBezTo>
                    <a:lnTo>
                      <a:pt x="15641" y="1022"/>
                    </a:lnTo>
                    <a:cubicBezTo>
                      <a:pt x="15841" y="909"/>
                      <a:pt x="16001" y="630"/>
                      <a:pt x="16001" y="400"/>
                    </a:cubicBezTo>
                    <a:lnTo>
                      <a:pt x="16001" y="257"/>
                    </a:lnTo>
                    <a:cubicBezTo>
                      <a:pt x="16001" y="94"/>
                      <a:pt x="15921" y="0"/>
                      <a:pt x="1580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39"/>
              <p:cNvSpPr/>
              <p:nvPr/>
            </p:nvSpPr>
            <p:spPr>
              <a:xfrm>
                <a:off x="4685318" y="3592613"/>
                <a:ext cx="311579" cy="192661"/>
              </a:xfrm>
              <a:custGeom>
                <a:rect b="b" l="l" r="r" t="t"/>
                <a:pathLst>
                  <a:path extrusionOk="0" h="9894" w="16001">
                    <a:moveTo>
                      <a:pt x="15802" y="0"/>
                    </a:moveTo>
                    <a:cubicBezTo>
                      <a:pt x="15753" y="0"/>
                      <a:pt x="15699" y="16"/>
                      <a:pt x="15641" y="48"/>
                    </a:cubicBezTo>
                    <a:lnTo>
                      <a:pt x="360" y="8873"/>
                    </a:lnTo>
                    <a:cubicBezTo>
                      <a:pt x="160" y="8986"/>
                      <a:pt x="0" y="9266"/>
                      <a:pt x="0" y="9495"/>
                    </a:cubicBezTo>
                    <a:lnTo>
                      <a:pt x="0" y="9639"/>
                    </a:lnTo>
                    <a:cubicBezTo>
                      <a:pt x="0" y="9801"/>
                      <a:pt x="81" y="9893"/>
                      <a:pt x="198" y="9893"/>
                    </a:cubicBezTo>
                    <a:cubicBezTo>
                      <a:pt x="247" y="9893"/>
                      <a:pt x="301" y="9878"/>
                      <a:pt x="360" y="9845"/>
                    </a:cubicBezTo>
                    <a:lnTo>
                      <a:pt x="15641" y="1020"/>
                    </a:lnTo>
                    <a:cubicBezTo>
                      <a:pt x="15841" y="906"/>
                      <a:pt x="16001" y="627"/>
                      <a:pt x="16001" y="398"/>
                    </a:cubicBezTo>
                    <a:lnTo>
                      <a:pt x="16001" y="254"/>
                    </a:lnTo>
                    <a:cubicBezTo>
                      <a:pt x="16001" y="94"/>
                      <a:pt x="15920" y="0"/>
                      <a:pt x="1580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39"/>
              <p:cNvSpPr/>
              <p:nvPr/>
            </p:nvSpPr>
            <p:spPr>
              <a:xfrm>
                <a:off x="4685318" y="3639890"/>
                <a:ext cx="311579" cy="192700"/>
              </a:xfrm>
              <a:custGeom>
                <a:rect b="b" l="l" r="r" t="t"/>
                <a:pathLst>
                  <a:path extrusionOk="0" h="9896" w="16001">
                    <a:moveTo>
                      <a:pt x="15802" y="1"/>
                    </a:moveTo>
                    <a:cubicBezTo>
                      <a:pt x="15753" y="1"/>
                      <a:pt x="15699" y="16"/>
                      <a:pt x="15641" y="49"/>
                    </a:cubicBezTo>
                    <a:lnTo>
                      <a:pt x="360" y="8874"/>
                    </a:lnTo>
                    <a:cubicBezTo>
                      <a:pt x="160" y="8987"/>
                      <a:pt x="0" y="9266"/>
                      <a:pt x="0" y="9495"/>
                    </a:cubicBezTo>
                    <a:lnTo>
                      <a:pt x="0" y="9638"/>
                    </a:lnTo>
                    <a:cubicBezTo>
                      <a:pt x="0" y="9801"/>
                      <a:pt x="80" y="9895"/>
                      <a:pt x="198" y="9895"/>
                    </a:cubicBezTo>
                    <a:cubicBezTo>
                      <a:pt x="246" y="9895"/>
                      <a:pt x="301" y="9879"/>
                      <a:pt x="360" y="9845"/>
                    </a:cubicBezTo>
                    <a:lnTo>
                      <a:pt x="15641" y="1020"/>
                    </a:lnTo>
                    <a:cubicBezTo>
                      <a:pt x="15841" y="907"/>
                      <a:pt x="16001" y="628"/>
                      <a:pt x="16001" y="398"/>
                    </a:cubicBezTo>
                    <a:lnTo>
                      <a:pt x="16001" y="255"/>
                    </a:lnTo>
                    <a:cubicBezTo>
                      <a:pt x="16001" y="94"/>
                      <a:pt x="15920" y="1"/>
                      <a:pt x="1580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39"/>
              <p:cNvSpPr/>
              <p:nvPr/>
            </p:nvSpPr>
            <p:spPr>
              <a:xfrm>
                <a:off x="4685318" y="3687167"/>
                <a:ext cx="311579" cy="192700"/>
              </a:xfrm>
              <a:custGeom>
                <a:rect b="b" l="l" r="r" t="t"/>
                <a:pathLst>
                  <a:path extrusionOk="0" h="9896" w="16001">
                    <a:moveTo>
                      <a:pt x="15801" y="1"/>
                    </a:moveTo>
                    <a:cubicBezTo>
                      <a:pt x="15753" y="1"/>
                      <a:pt x="15699" y="16"/>
                      <a:pt x="15641" y="49"/>
                    </a:cubicBezTo>
                    <a:lnTo>
                      <a:pt x="360" y="8874"/>
                    </a:lnTo>
                    <a:cubicBezTo>
                      <a:pt x="160" y="8987"/>
                      <a:pt x="0" y="9266"/>
                      <a:pt x="0" y="9496"/>
                    </a:cubicBezTo>
                    <a:lnTo>
                      <a:pt x="0" y="9639"/>
                    </a:lnTo>
                    <a:cubicBezTo>
                      <a:pt x="0" y="9801"/>
                      <a:pt x="80" y="9895"/>
                      <a:pt x="198" y="9895"/>
                    </a:cubicBezTo>
                    <a:cubicBezTo>
                      <a:pt x="246" y="9895"/>
                      <a:pt x="301" y="9879"/>
                      <a:pt x="360" y="9845"/>
                    </a:cubicBezTo>
                    <a:lnTo>
                      <a:pt x="15641" y="1020"/>
                    </a:lnTo>
                    <a:cubicBezTo>
                      <a:pt x="15841" y="907"/>
                      <a:pt x="16001" y="627"/>
                      <a:pt x="16001" y="398"/>
                    </a:cubicBezTo>
                    <a:lnTo>
                      <a:pt x="16001" y="255"/>
                    </a:lnTo>
                    <a:cubicBezTo>
                      <a:pt x="16001" y="94"/>
                      <a:pt x="15920" y="1"/>
                      <a:pt x="15801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39"/>
              <p:cNvSpPr/>
              <p:nvPr/>
            </p:nvSpPr>
            <p:spPr>
              <a:xfrm>
                <a:off x="4685318" y="3734445"/>
                <a:ext cx="311579" cy="192700"/>
              </a:xfrm>
              <a:custGeom>
                <a:rect b="b" l="l" r="r" t="t"/>
                <a:pathLst>
                  <a:path extrusionOk="0" h="9896" w="16001">
                    <a:moveTo>
                      <a:pt x="15802" y="1"/>
                    </a:moveTo>
                    <a:cubicBezTo>
                      <a:pt x="15753" y="1"/>
                      <a:pt x="15699" y="16"/>
                      <a:pt x="15641" y="49"/>
                    </a:cubicBezTo>
                    <a:lnTo>
                      <a:pt x="360" y="8874"/>
                    </a:lnTo>
                    <a:cubicBezTo>
                      <a:pt x="160" y="8987"/>
                      <a:pt x="0" y="9267"/>
                      <a:pt x="0" y="9496"/>
                    </a:cubicBezTo>
                    <a:lnTo>
                      <a:pt x="0" y="9639"/>
                    </a:lnTo>
                    <a:cubicBezTo>
                      <a:pt x="0" y="9801"/>
                      <a:pt x="80" y="9896"/>
                      <a:pt x="198" y="9896"/>
                    </a:cubicBezTo>
                    <a:cubicBezTo>
                      <a:pt x="246" y="9896"/>
                      <a:pt x="301" y="9880"/>
                      <a:pt x="360" y="9845"/>
                    </a:cubicBezTo>
                    <a:lnTo>
                      <a:pt x="15641" y="1021"/>
                    </a:lnTo>
                    <a:cubicBezTo>
                      <a:pt x="15841" y="907"/>
                      <a:pt x="16001" y="628"/>
                      <a:pt x="16001" y="399"/>
                    </a:cubicBezTo>
                    <a:lnTo>
                      <a:pt x="16001" y="255"/>
                    </a:lnTo>
                    <a:cubicBezTo>
                      <a:pt x="16001" y="94"/>
                      <a:pt x="15920" y="1"/>
                      <a:pt x="15802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39"/>
              <p:cNvSpPr/>
              <p:nvPr/>
            </p:nvSpPr>
            <p:spPr>
              <a:xfrm>
                <a:off x="4685318" y="3781742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2" y="0"/>
                    </a:moveTo>
                    <a:cubicBezTo>
                      <a:pt x="15753" y="0"/>
                      <a:pt x="15699" y="16"/>
                      <a:pt x="15641" y="49"/>
                    </a:cubicBezTo>
                    <a:lnTo>
                      <a:pt x="360" y="8873"/>
                    </a:lnTo>
                    <a:cubicBezTo>
                      <a:pt x="160" y="8987"/>
                      <a:pt x="0" y="9266"/>
                      <a:pt x="0" y="9495"/>
                    </a:cubicBezTo>
                    <a:lnTo>
                      <a:pt x="0" y="9638"/>
                    </a:lnTo>
                    <a:cubicBezTo>
                      <a:pt x="0" y="9801"/>
                      <a:pt x="80" y="9895"/>
                      <a:pt x="198" y="9895"/>
                    </a:cubicBezTo>
                    <a:cubicBezTo>
                      <a:pt x="246" y="9895"/>
                      <a:pt x="301" y="9879"/>
                      <a:pt x="360" y="9845"/>
                    </a:cubicBezTo>
                    <a:lnTo>
                      <a:pt x="15641" y="1019"/>
                    </a:lnTo>
                    <a:cubicBezTo>
                      <a:pt x="15841" y="907"/>
                      <a:pt x="16001" y="627"/>
                      <a:pt x="16001" y="397"/>
                    </a:cubicBezTo>
                    <a:lnTo>
                      <a:pt x="16001" y="255"/>
                    </a:lnTo>
                    <a:cubicBezTo>
                      <a:pt x="16001" y="94"/>
                      <a:pt x="15920" y="0"/>
                      <a:pt x="15802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39"/>
              <p:cNvSpPr/>
              <p:nvPr/>
            </p:nvSpPr>
            <p:spPr>
              <a:xfrm>
                <a:off x="4685318" y="3829214"/>
                <a:ext cx="311579" cy="192700"/>
              </a:xfrm>
              <a:custGeom>
                <a:rect b="b" l="l" r="r" t="t"/>
                <a:pathLst>
                  <a:path extrusionOk="0" h="9896" w="16001">
                    <a:moveTo>
                      <a:pt x="15801" y="0"/>
                    </a:moveTo>
                    <a:cubicBezTo>
                      <a:pt x="15753" y="0"/>
                      <a:pt x="15699" y="16"/>
                      <a:pt x="15641" y="49"/>
                    </a:cubicBezTo>
                    <a:lnTo>
                      <a:pt x="360" y="8873"/>
                    </a:lnTo>
                    <a:cubicBezTo>
                      <a:pt x="160" y="8987"/>
                      <a:pt x="0" y="9266"/>
                      <a:pt x="0" y="9495"/>
                    </a:cubicBezTo>
                    <a:lnTo>
                      <a:pt x="0" y="9638"/>
                    </a:lnTo>
                    <a:cubicBezTo>
                      <a:pt x="0" y="9801"/>
                      <a:pt x="80" y="9895"/>
                      <a:pt x="198" y="9895"/>
                    </a:cubicBezTo>
                    <a:cubicBezTo>
                      <a:pt x="246" y="9895"/>
                      <a:pt x="301" y="9879"/>
                      <a:pt x="360" y="9845"/>
                    </a:cubicBezTo>
                    <a:lnTo>
                      <a:pt x="15641" y="1023"/>
                    </a:lnTo>
                    <a:cubicBezTo>
                      <a:pt x="15841" y="907"/>
                      <a:pt x="16001" y="631"/>
                      <a:pt x="16001" y="402"/>
                    </a:cubicBezTo>
                    <a:lnTo>
                      <a:pt x="16001" y="258"/>
                    </a:lnTo>
                    <a:cubicBezTo>
                      <a:pt x="16001" y="95"/>
                      <a:pt x="15920" y="0"/>
                      <a:pt x="1580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39"/>
              <p:cNvSpPr/>
              <p:nvPr/>
            </p:nvSpPr>
            <p:spPr>
              <a:xfrm>
                <a:off x="4685318" y="3876510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1" y="0"/>
                    </a:moveTo>
                    <a:cubicBezTo>
                      <a:pt x="15753" y="0"/>
                      <a:pt x="15699" y="16"/>
                      <a:pt x="15641" y="48"/>
                    </a:cubicBezTo>
                    <a:lnTo>
                      <a:pt x="360" y="8873"/>
                    </a:lnTo>
                    <a:cubicBezTo>
                      <a:pt x="160" y="8986"/>
                      <a:pt x="0" y="9265"/>
                      <a:pt x="0" y="9495"/>
                    </a:cubicBezTo>
                    <a:lnTo>
                      <a:pt x="0" y="9638"/>
                    </a:lnTo>
                    <a:cubicBezTo>
                      <a:pt x="0" y="9800"/>
                      <a:pt x="80" y="9894"/>
                      <a:pt x="197" y="9894"/>
                    </a:cubicBezTo>
                    <a:cubicBezTo>
                      <a:pt x="246" y="9894"/>
                      <a:pt x="301" y="9878"/>
                      <a:pt x="360" y="9844"/>
                    </a:cubicBezTo>
                    <a:lnTo>
                      <a:pt x="15641" y="1022"/>
                    </a:lnTo>
                    <a:cubicBezTo>
                      <a:pt x="15841" y="906"/>
                      <a:pt x="16001" y="630"/>
                      <a:pt x="16001" y="400"/>
                    </a:cubicBezTo>
                    <a:lnTo>
                      <a:pt x="16001" y="257"/>
                    </a:lnTo>
                    <a:cubicBezTo>
                      <a:pt x="16001" y="94"/>
                      <a:pt x="15920" y="0"/>
                      <a:pt x="1580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39"/>
              <p:cNvSpPr/>
              <p:nvPr/>
            </p:nvSpPr>
            <p:spPr>
              <a:xfrm>
                <a:off x="4685318" y="3923788"/>
                <a:ext cx="311579" cy="192680"/>
              </a:xfrm>
              <a:custGeom>
                <a:rect b="b" l="l" r="r" t="t"/>
                <a:pathLst>
                  <a:path extrusionOk="0" h="9895" w="16001">
                    <a:moveTo>
                      <a:pt x="15801" y="0"/>
                    </a:moveTo>
                    <a:cubicBezTo>
                      <a:pt x="15753" y="0"/>
                      <a:pt x="15699" y="16"/>
                      <a:pt x="15641" y="48"/>
                    </a:cubicBezTo>
                    <a:lnTo>
                      <a:pt x="360" y="8873"/>
                    </a:lnTo>
                    <a:cubicBezTo>
                      <a:pt x="160" y="8989"/>
                      <a:pt x="0" y="9265"/>
                      <a:pt x="0" y="9495"/>
                    </a:cubicBezTo>
                    <a:lnTo>
                      <a:pt x="0" y="9638"/>
                    </a:lnTo>
                    <a:cubicBezTo>
                      <a:pt x="0" y="9800"/>
                      <a:pt x="80" y="9895"/>
                      <a:pt x="198" y="9895"/>
                    </a:cubicBezTo>
                    <a:cubicBezTo>
                      <a:pt x="246" y="9895"/>
                      <a:pt x="301" y="9878"/>
                      <a:pt x="360" y="9844"/>
                    </a:cubicBezTo>
                    <a:lnTo>
                      <a:pt x="15641" y="1023"/>
                    </a:lnTo>
                    <a:cubicBezTo>
                      <a:pt x="15841" y="906"/>
                      <a:pt x="16001" y="630"/>
                      <a:pt x="16001" y="401"/>
                    </a:cubicBezTo>
                    <a:lnTo>
                      <a:pt x="16001" y="258"/>
                    </a:lnTo>
                    <a:cubicBezTo>
                      <a:pt x="16001" y="94"/>
                      <a:pt x="15920" y="0"/>
                      <a:pt x="15801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39"/>
              <p:cNvSpPr/>
              <p:nvPr/>
            </p:nvSpPr>
            <p:spPr>
              <a:xfrm>
                <a:off x="4626319" y="3499440"/>
                <a:ext cx="21770" cy="690183"/>
              </a:xfrm>
              <a:custGeom>
                <a:rect b="b" l="l" r="r" t="t"/>
                <a:pathLst>
                  <a:path extrusionOk="0" h="35444" w="1118">
                    <a:moveTo>
                      <a:pt x="120" y="0"/>
                    </a:moveTo>
                    <a:cubicBezTo>
                      <a:pt x="47" y="130"/>
                      <a:pt x="0" y="273"/>
                      <a:pt x="0" y="403"/>
                    </a:cubicBezTo>
                    <a:lnTo>
                      <a:pt x="0" y="34665"/>
                    </a:lnTo>
                    <a:cubicBezTo>
                      <a:pt x="0" y="34924"/>
                      <a:pt x="170" y="35233"/>
                      <a:pt x="382" y="35356"/>
                    </a:cubicBezTo>
                    <a:cubicBezTo>
                      <a:pt x="483" y="35415"/>
                      <a:pt x="617" y="35444"/>
                      <a:pt x="754" y="35444"/>
                    </a:cubicBezTo>
                    <a:cubicBezTo>
                      <a:pt x="881" y="35444"/>
                      <a:pt x="1011" y="35419"/>
                      <a:pt x="1118" y="35369"/>
                    </a:cubicBezTo>
                    <a:lnTo>
                      <a:pt x="1118" y="35369"/>
                    </a:lnTo>
                    <a:cubicBezTo>
                      <a:pt x="1072" y="35388"/>
                      <a:pt x="1029" y="35397"/>
                      <a:pt x="990" y="35397"/>
                    </a:cubicBezTo>
                    <a:cubicBezTo>
                      <a:pt x="855" y="35397"/>
                      <a:pt x="762" y="35292"/>
                      <a:pt x="762" y="35107"/>
                    </a:cubicBezTo>
                    <a:lnTo>
                      <a:pt x="762" y="842"/>
                    </a:lnTo>
                    <a:cubicBezTo>
                      <a:pt x="762" y="715"/>
                      <a:pt x="809" y="569"/>
                      <a:pt x="881" y="442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39"/>
              <p:cNvSpPr/>
              <p:nvPr/>
            </p:nvSpPr>
            <p:spPr>
              <a:xfrm>
                <a:off x="4357319" y="3460069"/>
                <a:ext cx="865338" cy="985250"/>
              </a:xfrm>
              <a:custGeom>
                <a:rect b="b" l="l" r="r" t="t"/>
                <a:pathLst>
                  <a:path extrusionOk="0" h="50597" w="44439">
                    <a:moveTo>
                      <a:pt x="43616" y="1"/>
                    </a:moveTo>
                    <a:cubicBezTo>
                      <a:pt x="43551" y="1"/>
                      <a:pt x="43486" y="15"/>
                      <a:pt x="43436" y="43"/>
                    </a:cubicBezTo>
                    <a:lnTo>
                      <a:pt x="36877" y="3832"/>
                    </a:lnTo>
                    <a:lnTo>
                      <a:pt x="6917" y="21129"/>
                    </a:lnTo>
                    <a:cubicBezTo>
                      <a:pt x="6870" y="21156"/>
                      <a:pt x="6823" y="21202"/>
                      <a:pt x="6780" y="21256"/>
                    </a:cubicBezTo>
                    <a:cubicBezTo>
                      <a:pt x="6777" y="21262"/>
                      <a:pt x="6773" y="21265"/>
                      <a:pt x="6773" y="21268"/>
                    </a:cubicBezTo>
                    <a:cubicBezTo>
                      <a:pt x="6757" y="21292"/>
                      <a:pt x="6740" y="21322"/>
                      <a:pt x="6723" y="21348"/>
                    </a:cubicBezTo>
                    <a:cubicBezTo>
                      <a:pt x="6710" y="21375"/>
                      <a:pt x="6697" y="21405"/>
                      <a:pt x="6690" y="21435"/>
                    </a:cubicBezTo>
                    <a:lnTo>
                      <a:pt x="1255" y="44976"/>
                    </a:lnTo>
                    <a:lnTo>
                      <a:pt x="397" y="48691"/>
                    </a:lnTo>
                    <a:lnTo>
                      <a:pt x="200" y="49546"/>
                    </a:lnTo>
                    <a:cubicBezTo>
                      <a:pt x="194" y="49572"/>
                      <a:pt x="187" y="49600"/>
                      <a:pt x="180" y="49623"/>
                    </a:cubicBezTo>
                    <a:lnTo>
                      <a:pt x="1" y="50404"/>
                    </a:lnTo>
                    <a:cubicBezTo>
                      <a:pt x="219" y="50533"/>
                      <a:pt x="513" y="50597"/>
                      <a:pt x="812" y="50597"/>
                    </a:cubicBezTo>
                    <a:cubicBezTo>
                      <a:pt x="845" y="50597"/>
                      <a:pt x="879" y="50596"/>
                      <a:pt x="912" y="50594"/>
                    </a:cubicBezTo>
                    <a:cubicBezTo>
                      <a:pt x="1209" y="50584"/>
                      <a:pt x="1508" y="50507"/>
                      <a:pt x="1740" y="50375"/>
                    </a:cubicBezTo>
                    <a:lnTo>
                      <a:pt x="36824" y="30117"/>
                    </a:lnTo>
                    <a:cubicBezTo>
                      <a:pt x="37319" y="29830"/>
                      <a:pt x="37825" y="29149"/>
                      <a:pt x="37955" y="28590"/>
                    </a:cubicBezTo>
                    <a:lnTo>
                      <a:pt x="38500" y="26235"/>
                    </a:lnTo>
                    <a:lnTo>
                      <a:pt x="44411" y="628"/>
                    </a:lnTo>
                    <a:cubicBezTo>
                      <a:pt x="44438" y="519"/>
                      <a:pt x="44378" y="379"/>
                      <a:pt x="44282" y="323"/>
                    </a:cubicBezTo>
                    <a:lnTo>
                      <a:pt x="43795" y="43"/>
                    </a:lnTo>
                    <a:cubicBezTo>
                      <a:pt x="43746" y="15"/>
                      <a:pt x="43681" y="1"/>
                      <a:pt x="43616" y="1"/>
                    </a:cubicBezTo>
                    <a:close/>
                  </a:path>
                </a:pathLst>
              </a:custGeom>
              <a:solidFill>
                <a:srgbClr val="1985A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39"/>
              <p:cNvSpPr/>
              <p:nvPr/>
            </p:nvSpPr>
            <p:spPr>
              <a:xfrm>
                <a:off x="4489337" y="3460069"/>
                <a:ext cx="732925" cy="423430"/>
              </a:xfrm>
              <a:custGeom>
                <a:rect b="b" l="l" r="r" t="t"/>
                <a:pathLst>
                  <a:path extrusionOk="0" h="21745" w="37639">
                    <a:moveTo>
                      <a:pt x="36836" y="1"/>
                    </a:moveTo>
                    <a:cubicBezTo>
                      <a:pt x="36771" y="1"/>
                      <a:pt x="36706" y="15"/>
                      <a:pt x="36656" y="43"/>
                    </a:cubicBezTo>
                    <a:lnTo>
                      <a:pt x="137" y="21129"/>
                    </a:lnTo>
                    <a:cubicBezTo>
                      <a:pt x="90" y="21156"/>
                      <a:pt x="43" y="21202"/>
                      <a:pt x="0" y="21256"/>
                    </a:cubicBezTo>
                    <a:lnTo>
                      <a:pt x="842" y="21744"/>
                    </a:lnTo>
                    <a:cubicBezTo>
                      <a:pt x="882" y="21691"/>
                      <a:pt x="931" y="21641"/>
                      <a:pt x="978" y="21615"/>
                    </a:cubicBezTo>
                    <a:lnTo>
                      <a:pt x="37502" y="529"/>
                    </a:lnTo>
                    <a:cubicBezTo>
                      <a:pt x="37530" y="512"/>
                      <a:pt x="37554" y="505"/>
                      <a:pt x="37575" y="505"/>
                    </a:cubicBezTo>
                    <a:cubicBezTo>
                      <a:pt x="37612" y="505"/>
                      <a:pt x="37636" y="531"/>
                      <a:pt x="37638" y="579"/>
                    </a:cubicBezTo>
                    <a:cubicBezTo>
                      <a:pt x="37638" y="479"/>
                      <a:pt x="37581" y="372"/>
                      <a:pt x="37502" y="323"/>
                    </a:cubicBezTo>
                    <a:lnTo>
                      <a:pt x="37015" y="43"/>
                    </a:lnTo>
                    <a:cubicBezTo>
                      <a:pt x="36966" y="15"/>
                      <a:pt x="36901" y="1"/>
                      <a:pt x="36836" y="1"/>
                    </a:cubicBezTo>
                    <a:close/>
                  </a:path>
                </a:pathLst>
              </a:custGeom>
              <a:solidFill>
                <a:srgbClr val="1B95B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39"/>
              <p:cNvSpPr/>
              <p:nvPr/>
            </p:nvSpPr>
            <p:spPr>
              <a:xfrm>
                <a:off x="4357319" y="3873940"/>
                <a:ext cx="148419" cy="571362"/>
              </a:xfrm>
              <a:custGeom>
                <a:rect b="b" l="l" r="r" t="t"/>
                <a:pathLst>
                  <a:path extrusionOk="0" h="29342" w="7622">
                    <a:moveTo>
                      <a:pt x="6780" y="1"/>
                    </a:moveTo>
                    <a:cubicBezTo>
                      <a:pt x="6777" y="7"/>
                      <a:pt x="6773" y="10"/>
                      <a:pt x="6773" y="13"/>
                    </a:cubicBezTo>
                    <a:cubicBezTo>
                      <a:pt x="6757" y="37"/>
                      <a:pt x="6740" y="67"/>
                      <a:pt x="6723" y="93"/>
                    </a:cubicBezTo>
                    <a:cubicBezTo>
                      <a:pt x="6710" y="120"/>
                      <a:pt x="6697" y="150"/>
                      <a:pt x="6690" y="180"/>
                    </a:cubicBezTo>
                    <a:lnTo>
                      <a:pt x="1255" y="23721"/>
                    </a:lnTo>
                    <a:lnTo>
                      <a:pt x="397" y="27436"/>
                    </a:lnTo>
                    <a:lnTo>
                      <a:pt x="200" y="28291"/>
                    </a:lnTo>
                    <a:cubicBezTo>
                      <a:pt x="194" y="28317"/>
                      <a:pt x="187" y="28345"/>
                      <a:pt x="180" y="28368"/>
                    </a:cubicBezTo>
                    <a:lnTo>
                      <a:pt x="1" y="29149"/>
                    </a:lnTo>
                    <a:cubicBezTo>
                      <a:pt x="219" y="29278"/>
                      <a:pt x="513" y="29342"/>
                      <a:pt x="812" y="29342"/>
                    </a:cubicBezTo>
                    <a:cubicBezTo>
                      <a:pt x="845" y="29342"/>
                      <a:pt x="879" y="29341"/>
                      <a:pt x="912" y="29339"/>
                    </a:cubicBezTo>
                    <a:lnTo>
                      <a:pt x="1102" y="28514"/>
                    </a:lnTo>
                    <a:lnTo>
                      <a:pt x="1238" y="27918"/>
                    </a:lnTo>
                    <a:lnTo>
                      <a:pt x="2333" y="23175"/>
                    </a:lnTo>
                    <a:lnTo>
                      <a:pt x="2336" y="23175"/>
                    </a:lnTo>
                    <a:lnTo>
                      <a:pt x="7531" y="666"/>
                    </a:lnTo>
                    <a:cubicBezTo>
                      <a:pt x="7539" y="642"/>
                      <a:pt x="7548" y="615"/>
                      <a:pt x="7559" y="589"/>
                    </a:cubicBezTo>
                    <a:cubicBezTo>
                      <a:pt x="7575" y="555"/>
                      <a:pt x="7598" y="523"/>
                      <a:pt x="7622" y="489"/>
                    </a:cubicBezTo>
                    <a:lnTo>
                      <a:pt x="6780" y="1"/>
                    </a:lnTo>
                    <a:close/>
                  </a:path>
                </a:pathLst>
              </a:custGeom>
              <a:solidFill>
                <a:srgbClr val="146F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39"/>
              <p:cNvSpPr/>
              <p:nvPr/>
            </p:nvSpPr>
            <p:spPr>
              <a:xfrm>
                <a:off x="4340944" y="4378589"/>
                <a:ext cx="44047" cy="66654"/>
              </a:xfrm>
              <a:custGeom>
                <a:rect b="b" l="l" r="r" t="t"/>
                <a:pathLst>
                  <a:path extrusionOk="0" h="3423" w="2262">
                    <a:moveTo>
                      <a:pt x="233" y="1"/>
                    </a:moveTo>
                    <a:cubicBezTo>
                      <a:pt x="112" y="1"/>
                      <a:pt x="0" y="99"/>
                      <a:pt x="0" y="235"/>
                    </a:cubicBezTo>
                    <a:lnTo>
                      <a:pt x="0" y="1712"/>
                    </a:lnTo>
                    <a:cubicBezTo>
                      <a:pt x="0" y="2285"/>
                      <a:pt x="376" y="2966"/>
                      <a:pt x="842" y="3232"/>
                    </a:cubicBezTo>
                    <a:cubicBezTo>
                      <a:pt x="1038" y="3346"/>
                      <a:pt x="1291" y="3409"/>
                      <a:pt x="1554" y="3422"/>
                    </a:cubicBezTo>
                    <a:cubicBezTo>
                      <a:pt x="1558" y="3423"/>
                      <a:pt x="1563" y="3423"/>
                      <a:pt x="1567" y="3423"/>
                    </a:cubicBezTo>
                    <a:cubicBezTo>
                      <a:pt x="1674" y="3423"/>
                      <a:pt x="1771" y="3348"/>
                      <a:pt x="1793" y="3243"/>
                    </a:cubicBezTo>
                    <a:lnTo>
                      <a:pt x="1943" y="2597"/>
                    </a:lnTo>
                    <a:lnTo>
                      <a:pt x="2239" y="1313"/>
                    </a:lnTo>
                    <a:cubicBezTo>
                      <a:pt x="2262" y="1213"/>
                      <a:pt x="2216" y="1110"/>
                      <a:pt x="2129" y="1057"/>
                    </a:cubicBezTo>
                    <a:lnTo>
                      <a:pt x="1710" y="817"/>
                    </a:lnTo>
                    <a:cubicBezTo>
                      <a:pt x="1673" y="795"/>
                      <a:pt x="1633" y="785"/>
                      <a:pt x="1593" y="785"/>
                    </a:cubicBezTo>
                    <a:cubicBezTo>
                      <a:pt x="1489" y="785"/>
                      <a:pt x="1390" y="856"/>
                      <a:pt x="1364" y="967"/>
                    </a:cubicBezTo>
                    <a:lnTo>
                      <a:pt x="1301" y="1236"/>
                    </a:lnTo>
                    <a:cubicBezTo>
                      <a:pt x="1273" y="1361"/>
                      <a:pt x="1176" y="1419"/>
                      <a:pt x="1077" y="1419"/>
                    </a:cubicBezTo>
                    <a:cubicBezTo>
                      <a:pt x="960" y="1419"/>
                      <a:pt x="842" y="1337"/>
                      <a:pt x="842" y="1187"/>
                    </a:cubicBezTo>
                    <a:lnTo>
                      <a:pt x="842" y="452"/>
                    </a:lnTo>
                    <a:cubicBezTo>
                      <a:pt x="842" y="369"/>
                      <a:pt x="799" y="292"/>
                      <a:pt x="725" y="249"/>
                    </a:cubicBezTo>
                    <a:lnTo>
                      <a:pt x="349" y="33"/>
                    </a:lnTo>
                    <a:cubicBezTo>
                      <a:pt x="312" y="11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0" name="Google Shape;1970;p39"/>
              <p:cNvSpPr/>
              <p:nvPr/>
            </p:nvSpPr>
            <p:spPr>
              <a:xfrm>
                <a:off x="4311600" y="4263121"/>
                <a:ext cx="255421" cy="300071"/>
              </a:xfrm>
              <a:custGeom>
                <a:rect b="b" l="l" r="r" t="t"/>
                <a:pathLst>
                  <a:path extrusionOk="0" h="15410" w="13117">
                    <a:moveTo>
                      <a:pt x="7943" y="1"/>
                    </a:moveTo>
                    <a:cubicBezTo>
                      <a:pt x="7207" y="1"/>
                      <a:pt x="6376" y="241"/>
                      <a:pt x="5496" y="750"/>
                    </a:cubicBezTo>
                    <a:cubicBezTo>
                      <a:pt x="4082" y="1561"/>
                      <a:pt x="2798" y="2919"/>
                      <a:pt x="1827" y="4489"/>
                    </a:cubicBezTo>
                    <a:cubicBezTo>
                      <a:pt x="706" y="6299"/>
                      <a:pt x="0" y="8390"/>
                      <a:pt x="0" y="10266"/>
                    </a:cubicBezTo>
                    <a:cubicBezTo>
                      <a:pt x="0" y="12016"/>
                      <a:pt x="612" y="13244"/>
                      <a:pt x="1604" y="13819"/>
                    </a:cubicBezTo>
                    <a:lnTo>
                      <a:pt x="1604" y="13823"/>
                    </a:lnTo>
                    <a:lnTo>
                      <a:pt x="1610" y="13826"/>
                    </a:lnTo>
                    <a:lnTo>
                      <a:pt x="3636" y="14984"/>
                    </a:lnTo>
                    <a:cubicBezTo>
                      <a:pt x="4075" y="15263"/>
                      <a:pt x="4592" y="15410"/>
                      <a:pt x="5166" y="15410"/>
                    </a:cubicBezTo>
                    <a:cubicBezTo>
                      <a:pt x="5904" y="15410"/>
                      <a:pt x="6737" y="15168"/>
                      <a:pt x="7618" y="14657"/>
                    </a:cubicBezTo>
                    <a:cubicBezTo>
                      <a:pt x="10655" y="12908"/>
                      <a:pt x="13117" y="8643"/>
                      <a:pt x="13117" y="5141"/>
                    </a:cubicBezTo>
                    <a:cubicBezTo>
                      <a:pt x="13117" y="3314"/>
                      <a:pt x="12448" y="2057"/>
                      <a:pt x="11380" y="1515"/>
                    </a:cubicBezTo>
                    <a:lnTo>
                      <a:pt x="9384" y="364"/>
                    </a:lnTo>
                    <a:lnTo>
                      <a:pt x="9377" y="364"/>
                    </a:lnTo>
                    <a:lnTo>
                      <a:pt x="9357" y="351"/>
                    </a:lnTo>
                    <a:lnTo>
                      <a:pt x="9357" y="354"/>
                    </a:lnTo>
                    <a:cubicBezTo>
                      <a:pt x="8944" y="122"/>
                      <a:pt x="8467" y="1"/>
                      <a:pt x="7943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1" name="Google Shape;1971;p39"/>
              <p:cNvSpPr/>
              <p:nvPr/>
            </p:nvSpPr>
            <p:spPr>
              <a:xfrm>
                <a:off x="4311600" y="4386202"/>
                <a:ext cx="70043" cy="168242"/>
              </a:xfrm>
              <a:custGeom>
                <a:rect b="b" l="l" r="r" t="t"/>
                <a:pathLst>
                  <a:path extrusionOk="0" h="8640" w="3597">
                    <a:moveTo>
                      <a:pt x="3170" y="8393"/>
                    </a:moveTo>
                    <a:lnTo>
                      <a:pt x="3597" y="8640"/>
                    </a:lnTo>
                    <a:lnTo>
                      <a:pt x="3597" y="8640"/>
                    </a:lnTo>
                    <a:lnTo>
                      <a:pt x="3170" y="8393"/>
                    </a:lnTo>
                    <a:close/>
                    <a:moveTo>
                      <a:pt x="1604" y="7498"/>
                    </a:moveTo>
                    <a:lnTo>
                      <a:pt x="1604" y="7502"/>
                    </a:lnTo>
                    <a:lnTo>
                      <a:pt x="1604" y="7502"/>
                    </a:lnTo>
                    <a:lnTo>
                      <a:pt x="1604" y="7498"/>
                    </a:lnTo>
                    <a:lnTo>
                      <a:pt x="1604" y="7498"/>
                    </a:lnTo>
                    <a:close/>
                    <a:moveTo>
                      <a:pt x="104" y="5127"/>
                    </a:moveTo>
                    <a:cubicBezTo>
                      <a:pt x="273" y="6011"/>
                      <a:pt x="639" y="6704"/>
                      <a:pt x="1151" y="7169"/>
                    </a:cubicBezTo>
                    <a:cubicBezTo>
                      <a:pt x="639" y="6704"/>
                      <a:pt x="273" y="6011"/>
                      <a:pt x="104" y="5127"/>
                    </a:cubicBezTo>
                    <a:close/>
                    <a:moveTo>
                      <a:pt x="104" y="5120"/>
                    </a:moveTo>
                    <a:lnTo>
                      <a:pt x="104" y="5123"/>
                    </a:lnTo>
                    <a:lnTo>
                      <a:pt x="104" y="5120"/>
                    </a:lnTo>
                    <a:close/>
                    <a:moveTo>
                      <a:pt x="878" y="1"/>
                    </a:moveTo>
                    <a:cubicBezTo>
                      <a:pt x="323" y="1311"/>
                      <a:pt x="0" y="2678"/>
                      <a:pt x="0" y="3945"/>
                    </a:cubicBezTo>
                    <a:lnTo>
                      <a:pt x="0" y="3945"/>
                    </a:lnTo>
                    <a:cubicBezTo>
                      <a:pt x="0" y="2678"/>
                      <a:pt x="323" y="1311"/>
                      <a:pt x="878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39"/>
              <p:cNvSpPr/>
              <p:nvPr/>
            </p:nvSpPr>
            <p:spPr>
              <a:xfrm>
                <a:off x="4311600" y="4350511"/>
                <a:ext cx="76897" cy="203935"/>
              </a:xfrm>
              <a:custGeom>
                <a:rect b="b" l="l" r="r" t="t"/>
                <a:pathLst>
                  <a:path extrusionOk="0" h="10473" w="3949">
                    <a:moveTo>
                      <a:pt x="1827" y="1"/>
                    </a:moveTo>
                    <a:cubicBezTo>
                      <a:pt x="1464" y="586"/>
                      <a:pt x="1145" y="1205"/>
                      <a:pt x="878" y="1834"/>
                    </a:cubicBezTo>
                    <a:cubicBezTo>
                      <a:pt x="323" y="3144"/>
                      <a:pt x="0" y="4511"/>
                      <a:pt x="0" y="5778"/>
                    </a:cubicBezTo>
                    <a:cubicBezTo>
                      <a:pt x="0" y="6201"/>
                      <a:pt x="37" y="6593"/>
                      <a:pt x="104" y="6953"/>
                    </a:cubicBezTo>
                    <a:lnTo>
                      <a:pt x="104" y="6956"/>
                    </a:lnTo>
                    <a:lnTo>
                      <a:pt x="104" y="6960"/>
                    </a:lnTo>
                    <a:cubicBezTo>
                      <a:pt x="273" y="7844"/>
                      <a:pt x="639" y="8537"/>
                      <a:pt x="1151" y="9002"/>
                    </a:cubicBezTo>
                    <a:cubicBezTo>
                      <a:pt x="1291" y="9128"/>
                      <a:pt x="1441" y="9238"/>
                      <a:pt x="1604" y="9331"/>
                    </a:cubicBezTo>
                    <a:lnTo>
                      <a:pt x="1604" y="9335"/>
                    </a:lnTo>
                    <a:lnTo>
                      <a:pt x="1610" y="9335"/>
                    </a:lnTo>
                    <a:lnTo>
                      <a:pt x="3170" y="10226"/>
                    </a:lnTo>
                    <a:lnTo>
                      <a:pt x="3597" y="10473"/>
                    </a:lnTo>
                    <a:cubicBezTo>
                      <a:pt x="2682" y="9867"/>
                      <a:pt x="2123" y="8669"/>
                      <a:pt x="2123" y="6996"/>
                    </a:cubicBezTo>
                    <a:cubicBezTo>
                      <a:pt x="2123" y="5124"/>
                      <a:pt x="2825" y="3034"/>
                      <a:pt x="3949" y="1225"/>
                    </a:cubicBezTo>
                    <a:lnTo>
                      <a:pt x="1827" y="1"/>
                    </a:lnTo>
                    <a:close/>
                  </a:path>
                </a:pathLst>
              </a:custGeom>
              <a:solidFill>
                <a:srgbClr val="A3B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39"/>
              <p:cNvSpPr/>
              <p:nvPr/>
            </p:nvSpPr>
            <p:spPr>
              <a:xfrm>
                <a:off x="4493796" y="4269956"/>
                <a:ext cx="467" cy="253"/>
              </a:xfrm>
              <a:custGeom>
                <a:rect b="b" l="l" r="r" t="t"/>
                <a:pathLst>
                  <a:path extrusionOk="0" h="13" w="24">
                    <a:moveTo>
                      <a:pt x="0" y="0"/>
                    </a:moveTo>
                    <a:lnTo>
                      <a:pt x="20" y="13"/>
                    </a:lnTo>
                    <a:lnTo>
                      <a:pt x="23" y="1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791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39"/>
              <p:cNvSpPr/>
              <p:nvPr/>
            </p:nvSpPr>
            <p:spPr>
              <a:xfrm>
                <a:off x="4347155" y="4263141"/>
                <a:ext cx="185281" cy="111227"/>
              </a:xfrm>
              <a:custGeom>
                <a:rect b="b" l="l" r="r" t="t"/>
                <a:pathLst>
                  <a:path extrusionOk="0" h="5712" w="9515">
                    <a:moveTo>
                      <a:pt x="6114" y="0"/>
                    </a:moveTo>
                    <a:cubicBezTo>
                      <a:pt x="5379" y="0"/>
                      <a:pt x="4548" y="240"/>
                      <a:pt x="3670" y="749"/>
                    </a:cubicBezTo>
                    <a:cubicBezTo>
                      <a:pt x="2259" y="1560"/>
                      <a:pt x="972" y="2918"/>
                      <a:pt x="1" y="4488"/>
                    </a:cubicBezTo>
                    <a:lnTo>
                      <a:pt x="2123" y="5712"/>
                    </a:lnTo>
                    <a:cubicBezTo>
                      <a:pt x="3094" y="4142"/>
                      <a:pt x="4381" y="2781"/>
                      <a:pt x="5792" y="1967"/>
                    </a:cubicBezTo>
                    <a:cubicBezTo>
                      <a:pt x="6676" y="1457"/>
                      <a:pt x="7508" y="1215"/>
                      <a:pt x="8247" y="1215"/>
                    </a:cubicBezTo>
                    <a:cubicBezTo>
                      <a:pt x="8709" y="1215"/>
                      <a:pt x="9135" y="1311"/>
                      <a:pt x="9514" y="1494"/>
                    </a:cubicBezTo>
                    <a:lnTo>
                      <a:pt x="8167" y="716"/>
                    </a:lnTo>
                    <a:lnTo>
                      <a:pt x="7558" y="363"/>
                    </a:lnTo>
                    <a:lnTo>
                      <a:pt x="7551" y="363"/>
                    </a:lnTo>
                    <a:lnTo>
                      <a:pt x="7531" y="350"/>
                    </a:lnTo>
                    <a:lnTo>
                      <a:pt x="7531" y="353"/>
                    </a:lnTo>
                    <a:cubicBezTo>
                      <a:pt x="7408" y="286"/>
                      <a:pt x="7282" y="226"/>
                      <a:pt x="7152" y="180"/>
                    </a:cubicBezTo>
                    <a:cubicBezTo>
                      <a:pt x="6833" y="60"/>
                      <a:pt x="6487" y="0"/>
                      <a:pt x="6114" y="0"/>
                    </a:cubicBezTo>
                    <a:close/>
                  </a:path>
                </a:pathLst>
              </a:custGeom>
              <a:solidFill>
                <a:srgbClr val="D1C1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39"/>
              <p:cNvSpPr/>
              <p:nvPr/>
            </p:nvSpPr>
            <p:spPr>
              <a:xfrm>
                <a:off x="4415500" y="4354678"/>
                <a:ext cx="88872" cy="140591"/>
              </a:xfrm>
              <a:custGeom>
                <a:rect b="b" l="l" r="r" t="t"/>
                <a:pathLst>
                  <a:path extrusionOk="0" h="7220" w="4564">
                    <a:moveTo>
                      <a:pt x="2896" y="1"/>
                    </a:moveTo>
                    <a:cubicBezTo>
                      <a:pt x="2871" y="1"/>
                      <a:pt x="2845" y="9"/>
                      <a:pt x="2817" y="26"/>
                    </a:cubicBezTo>
                    <a:lnTo>
                      <a:pt x="1756" y="635"/>
                    </a:lnTo>
                    <a:cubicBezTo>
                      <a:pt x="1697" y="671"/>
                      <a:pt x="1643" y="738"/>
                      <a:pt x="1597" y="831"/>
                    </a:cubicBezTo>
                    <a:cubicBezTo>
                      <a:pt x="1554" y="928"/>
                      <a:pt x="1530" y="1021"/>
                      <a:pt x="1530" y="1118"/>
                    </a:cubicBezTo>
                    <a:lnTo>
                      <a:pt x="1530" y="3043"/>
                    </a:lnTo>
                    <a:lnTo>
                      <a:pt x="226" y="3795"/>
                    </a:lnTo>
                    <a:cubicBezTo>
                      <a:pt x="166" y="3832"/>
                      <a:pt x="113" y="3898"/>
                      <a:pt x="66" y="3992"/>
                    </a:cubicBezTo>
                    <a:cubicBezTo>
                      <a:pt x="23" y="4087"/>
                      <a:pt x="0" y="4181"/>
                      <a:pt x="0" y="4277"/>
                    </a:cubicBezTo>
                    <a:lnTo>
                      <a:pt x="0" y="5584"/>
                    </a:lnTo>
                    <a:cubicBezTo>
                      <a:pt x="0" y="5678"/>
                      <a:pt x="23" y="5748"/>
                      <a:pt x="66" y="5791"/>
                    </a:cubicBezTo>
                    <a:cubicBezTo>
                      <a:pt x="91" y="5814"/>
                      <a:pt x="118" y="5826"/>
                      <a:pt x="148" y="5826"/>
                    </a:cubicBezTo>
                    <a:cubicBezTo>
                      <a:pt x="172" y="5826"/>
                      <a:pt x="198" y="5818"/>
                      <a:pt x="226" y="5801"/>
                    </a:cubicBezTo>
                    <a:lnTo>
                      <a:pt x="1530" y="5049"/>
                    </a:lnTo>
                    <a:lnTo>
                      <a:pt x="1530" y="6978"/>
                    </a:lnTo>
                    <a:cubicBezTo>
                      <a:pt x="1530" y="7072"/>
                      <a:pt x="1554" y="7141"/>
                      <a:pt x="1597" y="7185"/>
                    </a:cubicBezTo>
                    <a:cubicBezTo>
                      <a:pt x="1622" y="7208"/>
                      <a:pt x="1649" y="7220"/>
                      <a:pt x="1678" y="7220"/>
                    </a:cubicBezTo>
                    <a:cubicBezTo>
                      <a:pt x="1703" y="7220"/>
                      <a:pt x="1729" y="7211"/>
                      <a:pt x="1756" y="7195"/>
                    </a:cubicBezTo>
                    <a:lnTo>
                      <a:pt x="2817" y="6586"/>
                    </a:lnTo>
                    <a:cubicBezTo>
                      <a:pt x="2877" y="6549"/>
                      <a:pt x="2931" y="6482"/>
                      <a:pt x="2977" y="6390"/>
                    </a:cubicBezTo>
                    <a:cubicBezTo>
                      <a:pt x="3020" y="6293"/>
                      <a:pt x="3043" y="6200"/>
                      <a:pt x="3043" y="6103"/>
                    </a:cubicBezTo>
                    <a:lnTo>
                      <a:pt x="3043" y="4178"/>
                    </a:lnTo>
                    <a:lnTo>
                      <a:pt x="4337" y="3429"/>
                    </a:lnTo>
                    <a:cubicBezTo>
                      <a:pt x="4400" y="3393"/>
                      <a:pt x="4451" y="3329"/>
                      <a:pt x="4497" y="3233"/>
                    </a:cubicBezTo>
                    <a:cubicBezTo>
                      <a:pt x="4540" y="3140"/>
                      <a:pt x="4563" y="3043"/>
                      <a:pt x="4563" y="2950"/>
                    </a:cubicBezTo>
                    <a:lnTo>
                      <a:pt x="4563" y="1643"/>
                    </a:lnTo>
                    <a:cubicBezTo>
                      <a:pt x="4563" y="1546"/>
                      <a:pt x="4540" y="1477"/>
                      <a:pt x="4497" y="1433"/>
                    </a:cubicBezTo>
                    <a:cubicBezTo>
                      <a:pt x="4472" y="1411"/>
                      <a:pt x="4445" y="1399"/>
                      <a:pt x="4415" y="1399"/>
                    </a:cubicBezTo>
                    <a:cubicBezTo>
                      <a:pt x="4391" y="1399"/>
                      <a:pt x="4366" y="1407"/>
                      <a:pt x="4337" y="1423"/>
                    </a:cubicBezTo>
                    <a:lnTo>
                      <a:pt x="3043" y="2171"/>
                    </a:lnTo>
                    <a:lnTo>
                      <a:pt x="3043" y="243"/>
                    </a:lnTo>
                    <a:cubicBezTo>
                      <a:pt x="3043" y="149"/>
                      <a:pt x="3020" y="80"/>
                      <a:pt x="2977" y="36"/>
                    </a:cubicBezTo>
                    <a:cubicBezTo>
                      <a:pt x="2952" y="13"/>
                      <a:pt x="2925" y="1"/>
                      <a:pt x="289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39"/>
              <p:cNvSpPr/>
              <p:nvPr/>
            </p:nvSpPr>
            <p:spPr>
              <a:xfrm>
                <a:off x="5001264" y="3677315"/>
                <a:ext cx="424870" cy="885726"/>
              </a:xfrm>
              <a:custGeom>
                <a:rect b="b" l="l" r="r" t="t"/>
                <a:pathLst>
                  <a:path extrusionOk="0" h="45486" w="21819">
                    <a:moveTo>
                      <a:pt x="21065" y="1"/>
                    </a:moveTo>
                    <a:cubicBezTo>
                      <a:pt x="20917" y="1"/>
                      <a:pt x="20765" y="35"/>
                      <a:pt x="20648" y="103"/>
                    </a:cubicBezTo>
                    <a:lnTo>
                      <a:pt x="406" y="11778"/>
                    </a:lnTo>
                    <a:cubicBezTo>
                      <a:pt x="183" y="11908"/>
                      <a:pt x="1" y="12224"/>
                      <a:pt x="1" y="12483"/>
                    </a:cubicBezTo>
                    <a:lnTo>
                      <a:pt x="1" y="44706"/>
                    </a:lnTo>
                    <a:cubicBezTo>
                      <a:pt x="1" y="44966"/>
                      <a:pt x="171" y="45275"/>
                      <a:pt x="383" y="45398"/>
                    </a:cubicBezTo>
                    <a:cubicBezTo>
                      <a:pt x="484" y="45457"/>
                      <a:pt x="619" y="45486"/>
                      <a:pt x="756" y="45486"/>
                    </a:cubicBezTo>
                    <a:cubicBezTo>
                      <a:pt x="905" y="45486"/>
                      <a:pt x="1056" y="45452"/>
                      <a:pt x="1172" y="45385"/>
                    </a:cubicBezTo>
                    <a:lnTo>
                      <a:pt x="21413" y="33709"/>
                    </a:lnTo>
                    <a:cubicBezTo>
                      <a:pt x="21638" y="33579"/>
                      <a:pt x="21818" y="33263"/>
                      <a:pt x="21818" y="33004"/>
                    </a:cubicBezTo>
                    <a:lnTo>
                      <a:pt x="21818" y="781"/>
                    </a:lnTo>
                    <a:cubicBezTo>
                      <a:pt x="21818" y="522"/>
                      <a:pt x="21649" y="212"/>
                      <a:pt x="21436" y="89"/>
                    </a:cubicBezTo>
                    <a:cubicBezTo>
                      <a:pt x="21335" y="30"/>
                      <a:pt x="21202" y="1"/>
                      <a:pt x="21065" y="1"/>
                    </a:cubicBezTo>
                    <a:close/>
                  </a:path>
                </a:pathLst>
              </a:custGeom>
              <a:solidFill>
                <a:srgbClr val="D1C1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39"/>
              <p:cNvSpPr/>
              <p:nvPr/>
            </p:nvSpPr>
            <p:spPr>
              <a:xfrm>
                <a:off x="5002764" y="3912533"/>
                <a:ext cx="857" cy="1636"/>
              </a:xfrm>
              <a:custGeom>
                <a:rect b="b" l="l" r="r" t="t"/>
                <a:pathLst>
                  <a:path extrusionOk="0" h="84" w="44">
                    <a:moveTo>
                      <a:pt x="43" y="1"/>
                    </a:moveTo>
                    <a:cubicBezTo>
                      <a:pt x="27" y="27"/>
                      <a:pt x="14" y="54"/>
                      <a:pt x="0" y="84"/>
                    </a:cubicBezTo>
                    <a:cubicBezTo>
                      <a:pt x="14" y="54"/>
                      <a:pt x="27" y="27"/>
                      <a:pt x="43" y="1"/>
                    </a:cubicBezTo>
                    <a:close/>
                  </a:path>
                </a:pathLst>
              </a:custGeom>
              <a:solidFill>
                <a:srgbClr val="2F3C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8" name="Google Shape;1978;p39"/>
              <p:cNvSpPr/>
              <p:nvPr/>
            </p:nvSpPr>
            <p:spPr>
              <a:xfrm>
                <a:off x="5015965" y="4562382"/>
                <a:ext cx="4810" cy="604"/>
              </a:xfrm>
              <a:custGeom>
                <a:rect b="b" l="l" r="r" t="t"/>
                <a:pathLst>
                  <a:path extrusionOk="0" h="31" w="247">
                    <a:moveTo>
                      <a:pt x="243" y="0"/>
                    </a:moveTo>
                    <a:cubicBezTo>
                      <a:pt x="231" y="3"/>
                      <a:pt x="217" y="6"/>
                      <a:pt x="204" y="10"/>
                    </a:cubicBezTo>
                    <a:lnTo>
                      <a:pt x="204" y="10"/>
                    </a:lnTo>
                    <a:cubicBezTo>
                      <a:pt x="218" y="7"/>
                      <a:pt x="232" y="4"/>
                      <a:pt x="247" y="0"/>
                    </a:cubicBezTo>
                    <a:close/>
                    <a:moveTo>
                      <a:pt x="204" y="10"/>
                    </a:moveTo>
                    <a:cubicBezTo>
                      <a:pt x="173" y="16"/>
                      <a:pt x="143" y="21"/>
                      <a:pt x="110" y="23"/>
                    </a:cubicBezTo>
                    <a:cubicBezTo>
                      <a:pt x="140" y="23"/>
                      <a:pt x="170" y="17"/>
                      <a:pt x="200" y="11"/>
                    </a:cubicBezTo>
                    <a:cubicBezTo>
                      <a:pt x="202" y="10"/>
                      <a:pt x="203" y="10"/>
                      <a:pt x="204" y="10"/>
                    </a:cubicBezTo>
                    <a:close/>
                    <a:moveTo>
                      <a:pt x="80" y="27"/>
                    </a:moveTo>
                    <a:lnTo>
                      <a:pt x="80" y="27"/>
                    </a:lnTo>
                    <a:cubicBezTo>
                      <a:pt x="54" y="31"/>
                      <a:pt x="24" y="31"/>
                      <a:pt x="1" y="31"/>
                    </a:cubicBezTo>
                    <a:cubicBezTo>
                      <a:pt x="27" y="31"/>
                      <a:pt x="54" y="31"/>
                      <a:pt x="80" y="27"/>
                    </a:cubicBezTo>
                    <a:close/>
                  </a:path>
                </a:pathLst>
              </a:custGeom>
              <a:solidFill>
                <a:srgbClr val="BFBF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9" name="Google Shape;1979;p39"/>
              <p:cNvSpPr/>
              <p:nvPr/>
            </p:nvSpPr>
            <p:spPr>
              <a:xfrm>
                <a:off x="5001264" y="3912533"/>
                <a:ext cx="21459" cy="650479"/>
              </a:xfrm>
              <a:custGeom>
                <a:rect b="b" l="l" r="r" t="t"/>
                <a:pathLst>
                  <a:path extrusionOk="0" h="33405" w="1102">
                    <a:moveTo>
                      <a:pt x="1101" y="33338"/>
                    </a:moveTo>
                    <a:lnTo>
                      <a:pt x="1101" y="33338"/>
                    </a:lnTo>
                    <a:cubicBezTo>
                      <a:pt x="1098" y="33338"/>
                      <a:pt x="1095" y="33341"/>
                      <a:pt x="1092" y="33341"/>
                    </a:cubicBezTo>
                    <a:cubicBezTo>
                      <a:pt x="1092" y="33341"/>
                      <a:pt x="1091" y="33341"/>
                      <a:pt x="1091" y="33342"/>
                    </a:cubicBezTo>
                    <a:lnTo>
                      <a:pt x="1091" y="33342"/>
                    </a:lnTo>
                    <a:cubicBezTo>
                      <a:pt x="1094" y="33340"/>
                      <a:pt x="1098" y="33339"/>
                      <a:pt x="1101" y="33338"/>
                    </a:cubicBezTo>
                    <a:close/>
                    <a:moveTo>
                      <a:pt x="120" y="1"/>
                    </a:moveTo>
                    <a:cubicBezTo>
                      <a:pt x="104" y="27"/>
                      <a:pt x="91" y="54"/>
                      <a:pt x="77" y="84"/>
                    </a:cubicBezTo>
                    <a:cubicBezTo>
                      <a:pt x="74" y="90"/>
                      <a:pt x="74" y="94"/>
                      <a:pt x="71" y="101"/>
                    </a:cubicBezTo>
                    <a:cubicBezTo>
                      <a:pt x="57" y="134"/>
                      <a:pt x="44" y="167"/>
                      <a:pt x="34" y="200"/>
                    </a:cubicBezTo>
                    <a:cubicBezTo>
                      <a:pt x="11" y="270"/>
                      <a:pt x="1" y="337"/>
                      <a:pt x="1" y="403"/>
                    </a:cubicBezTo>
                    <a:lnTo>
                      <a:pt x="1" y="32629"/>
                    </a:lnTo>
                    <a:cubicBezTo>
                      <a:pt x="1" y="32789"/>
                      <a:pt x="67" y="32972"/>
                      <a:pt x="171" y="33112"/>
                    </a:cubicBezTo>
                    <a:cubicBezTo>
                      <a:pt x="230" y="33198"/>
                      <a:pt x="303" y="33271"/>
                      <a:pt x="380" y="33314"/>
                    </a:cubicBezTo>
                    <a:cubicBezTo>
                      <a:pt x="380" y="33318"/>
                      <a:pt x="383" y="33318"/>
                      <a:pt x="383" y="33318"/>
                    </a:cubicBezTo>
                    <a:cubicBezTo>
                      <a:pt x="383" y="33318"/>
                      <a:pt x="386" y="33318"/>
                      <a:pt x="386" y="33321"/>
                    </a:cubicBezTo>
                    <a:cubicBezTo>
                      <a:pt x="436" y="33348"/>
                      <a:pt x="496" y="33371"/>
                      <a:pt x="559" y="33385"/>
                    </a:cubicBezTo>
                    <a:cubicBezTo>
                      <a:pt x="622" y="33397"/>
                      <a:pt x="685" y="33405"/>
                      <a:pt x="756" y="33405"/>
                    </a:cubicBezTo>
                    <a:cubicBezTo>
                      <a:pt x="782" y="33405"/>
                      <a:pt x="809" y="33405"/>
                      <a:pt x="836" y="33401"/>
                    </a:cubicBezTo>
                    <a:cubicBezTo>
                      <a:pt x="842" y="33401"/>
                      <a:pt x="852" y="33401"/>
                      <a:pt x="862" y="33397"/>
                    </a:cubicBezTo>
                    <a:lnTo>
                      <a:pt x="865" y="33397"/>
                    </a:lnTo>
                    <a:cubicBezTo>
                      <a:pt x="912" y="33394"/>
                      <a:pt x="955" y="33385"/>
                      <a:pt x="1002" y="33374"/>
                    </a:cubicBezTo>
                    <a:cubicBezTo>
                      <a:pt x="1025" y="33365"/>
                      <a:pt x="1049" y="33358"/>
                      <a:pt x="1072" y="33348"/>
                    </a:cubicBezTo>
                    <a:lnTo>
                      <a:pt x="1078" y="33348"/>
                    </a:lnTo>
                    <a:cubicBezTo>
                      <a:pt x="1084" y="33345"/>
                      <a:pt x="1088" y="33345"/>
                      <a:pt x="1091" y="33342"/>
                    </a:cubicBezTo>
                    <a:lnTo>
                      <a:pt x="1091" y="33342"/>
                    </a:lnTo>
                    <a:cubicBezTo>
                      <a:pt x="1079" y="33346"/>
                      <a:pt x="1069" y="33348"/>
                      <a:pt x="1058" y="33348"/>
                    </a:cubicBezTo>
                    <a:cubicBezTo>
                      <a:pt x="1055" y="33351"/>
                      <a:pt x="1052" y="33351"/>
                      <a:pt x="1052" y="33351"/>
                    </a:cubicBezTo>
                    <a:lnTo>
                      <a:pt x="1045" y="33351"/>
                    </a:lnTo>
                    <a:cubicBezTo>
                      <a:pt x="1029" y="33358"/>
                      <a:pt x="1009" y="33361"/>
                      <a:pt x="992" y="33361"/>
                    </a:cubicBezTo>
                    <a:cubicBezTo>
                      <a:pt x="975" y="33361"/>
                      <a:pt x="959" y="33358"/>
                      <a:pt x="942" y="33354"/>
                    </a:cubicBezTo>
                    <a:cubicBezTo>
                      <a:pt x="912" y="33348"/>
                      <a:pt x="885" y="33334"/>
                      <a:pt x="859" y="33314"/>
                    </a:cubicBezTo>
                    <a:cubicBezTo>
                      <a:pt x="825" y="33288"/>
                      <a:pt x="799" y="33245"/>
                      <a:pt x="782" y="33191"/>
                    </a:cubicBezTo>
                    <a:cubicBezTo>
                      <a:pt x="773" y="33155"/>
                      <a:pt x="765" y="33115"/>
                      <a:pt x="765" y="33069"/>
                    </a:cubicBezTo>
                    <a:lnTo>
                      <a:pt x="765" y="842"/>
                    </a:lnTo>
                    <a:cubicBezTo>
                      <a:pt x="765" y="723"/>
                      <a:pt x="805" y="589"/>
                      <a:pt x="865" y="473"/>
                    </a:cubicBezTo>
                    <a:cubicBezTo>
                      <a:pt x="872" y="463"/>
                      <a:pt x="879" y="453"/>
                      <a:pt x="885" y="443"/>
                    </a:cubicBezTo>
                    <a:lnTo>
                      <a:pt x="882" y="443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A3B2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0" name="Google Shape;1980;p39"/>
              <p:cNvSpPr/>
              <p:nvPr/>
            </p:nvSpPr>
            <p:spPr>
              <a:xfrm>
                <a:off x="5403294" y="3677607"/>
                <a:ext cx="21011" cy="7789"/>
              </a:xfrm>
              <a:custGeom>
                <a:rect b="b" l="l" r="r" t="t"/>
                <a:pathLst>
                  <a:path extrusionOk="0" h="400" w="1079">
                    <a:moveTo>
                      <a:pt x="210" y="11"/>
                    </a:moveTo>
                    <a:lnTo>
                      <a:pt x="210" y="11"/>
                    </a:lnTo>
                    <a:cubicBezTo>
                      <a:pt x="133" y="28"/>
                      <a:pt x="64" y="51"/>
                      <a:pt x="1" y="88"/>
                    </a:cubicBezTo>
                    <a:cubicBezTo>
                      <a:pt x="64" y="54"/>
                      <a:pt x="133" y="28"/>
                      <a:pt x="210" y="11"/>
                    </a:cubicBezTo>
                    <a:close/>
                    <a:moveTo>
                      <a:pt x="583" y="1"/>
                    </a:moveTo>
                    <a:cubicBezTo>
                      <a:pt x="659" y="14"/>
                      <a:pt x="729" y="41"/>
                      <a:pt x="789" y="74"/>
                    </a:cubicBezTo>
                    <a:cubicBezTo>
                      <a:pt x="905" y="140"/>
                      <a:pt x="1008" y="260"/>
                      <a:pt x="1078" y="400"/>
                    </a:cubicBezTo>
                    <a:cubicBezTo>
                      <a:pt x="1008" y="260"/>
                      <a:pt x="905" y="140"/>
                      <a:pt x="792" y="74"/>
                    </a:cubicBezTo>
                    <a:cubicBezTo>
                      <a:pt x="729" y="37"/>
                      <a:pt x="659" y="14"/>
                      <a:pt x="5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39"/>
              <p:cNvSpPr/>
              <p:nvPr/>
            </p:nvSpPr>
            <p:spPr>
              <a:xfrm>
                <a:off x="5003601" y="3907548"/>
                <a:ext cx="4226" cy="5004"/>
              </a:xfrm>
              <a:custGeom>
                <a:rect b="b" l="l" r="r" t="t"/>
                <a:pathLst>
                  <a:path extrusionOk="0" h="257" w="217">
                    <a:moveTo>
                      <a:pt x="217" y="1"/>
                    </a:moveTo>
                    <a:cubicBezTo>
                      <a:pt x="134" y="67"/>
                      <a:pt x="57" y="157"/>
                      <a:pt x="0" y="257"/>
                    </a:cubicBezTo>
                    <a:lnTo>
                      <a:pt x="0" y="257"/>
                    </a:lnTo>
                    <a:cubicBezTo>
                      <a:pt x="57" y="157"/>
                      <a:pt x="134" y="67"/>
                      <a:pt x="217" y="1"/>
                    </a:cubicBezTo>
                    <a:close/>
                  </a:path>
                </a:pathLst>
              </a:custGeom>
              <a:solidFill>
                <a:srgbClr val="737F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39"/>
              <p:cNvSpPr/>
              <p:nvPr/>
            </p:nvSpPr>
            <p:spPr>
              <a:xfrm>
                <a:off x="5003601" y="3677354"/>
                <a:ext cx="422397" cy="243835"/>
              </a:xfrm>
              <a:custGeom>
                <a:rect b="b" l="l" r="r" t="t"/>
                <a:pathLst>
                  <a:path extrusionOk="0" h="12522" w="21692">
                    <a:moveTo>
                      <a:pt x="20947" y="1"/>
                    </a:moveTo>
                    <a:cubicBezTo>
                      <a:pt x="20877" y="1"/>
                      <a:pt x="20807" y="7"/>
                      <a:pt x="20737" y="24"/>
                    </a:cubicBezTo>
                    <a:cubicBezTo>
                      <a:pt x="20660" y="41"/>
                      <a:pt x="20591" y="67"/>
                      <a:pt x="20528" y="101"/>
                    </a:cubicBezTo>
                    <a:lnTo>
                      <a:pt x="9417" y="6510"/>
                    </a:lnTo>
                    <a:lnTo>
                      <a:pt x="290" y="11776"/>
                    </a:lnTo>
                    <a:cubicBezTo>
                      <a:pt x="263" y="11789"/>
                      <a:pt x="240" y="11806"/>
                      <a:pt x="217" y="11823"/>
                    </a:cubicBezTo>
                    <a:cubicBezTo>
                      <a:pt x="134" y="11889"/>
                      <a:pt x="57" y="11979"/>
                      <a:pt x="0" y="12079"/>
                    </a:cubicBezTo>
                    <a:lnTo>
                      <a:pt x="762" y="12521"/>
                    </a:lnTo>
                    <a:cubicBezTo>
                      <a:pt x="839" y="12395"/>
                      <a:pt x="938" y="12282"/>
                      <a:pt x="1052" y="12215"/>
                    </a:cubicBezTo>
                    <a:lnTo>
                      <a:pt x="21293" y="543"/>
                    </a:lnTo>
                    <a:cubicBezTo>
                      <a:pt x="21359" y="506"/>
                      <a:pt x="21419" y="486"/>
                      <a:pt x="21472" y="486"/>
                    </a:cubicBezTo>
                    <a:cubicBezTo>
                      <a:pt x="21589" y="486"/>
                      <a:pt x="21672" y="566"/>
                      <a:pt x="21692" y="703"/>
                    </a:cubicBezTo>
                    <a:cubicBezTo>
                      <a:pt x="21681" y="606"/>
                      <a:pt x="21652" y="506"/>
                      <a:pt x="21605" y="413"/>
                    </a:cubicBezTo>
                    <a:cubicBezTo>
                      <a:pt x="21535" y="273"/>
                      <a:pt x="21432" y="153"/>
                      <a:pt x="21316" y="87"/>
                    </a:cubicBezTo>
                    <a:cubicBezTo>
                      <a:pt x="21256" y="54"/>
                      <a:pt x="21186" y="27"/>
                      <a:pt x="21110" y="14"/>
                    </a:cubicBezTo>
                    <a:cubicBezTo>
                      <a:pt x="21056" y="4"/>
                      <a:pt x="21000" y="1"/>
                      <a:pt x="20947" y="1"/>
                    </a:cubicBezTo>
                    <a:close/>
                  </a:path>
                </a:pathLst>
              </a:custGeom>
              <a:solidFill>
                <a:srgbClr val="FFD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39"/>
              <p:cNvSpPr/>
              <p:nvPr/>
            </p:nvSpPr>
            <p:spPr>
              <a:xfrm>
                <a:off x="5060263" y="3768929"/>
                <a:ext cx="311599" cy="192700"/>
              </a:xfrm>
              <a:custGeom>
                <a:rect b="b" l="l" r="r" t="t"/>
                <a:pathLst>
                  <a:path extrusionOk="0" h="9896" w="16002">
                    <a:moveTo>
                      <a:pt x="15804" y="1"/>
                    </a:moveTo>
                    <a:cubicBezTo>
                      <a:pt x="15755" y="1"/>
                      <a:pt x="15700" y="17"/>
                      <a:pt x="15642" y="51"/>
                    </a:cubicBezTo>
                    <a:lnTo>
                      <a:pt x="360" y="8873"/>
                    </a:lnTo>
                    <a:cubicBezTo>
                      <a:pt x="161" y="8989"/>
                      <a:pt x="1" y="9265"/>
                      <a:pt x="1" y="9495"/>
                    </a:cubicBezTo>
                    <a:lnTo>
                      <a:pt x="1" y="9638"/>
                    </a:lnTo>
                    <a:cubicBezTo>
                      <a:pt x="1" y="9801"/>
                      <a:pt x="82" y="9895"/>
                      <a:pt x="201" y="9895"/>
                    </a:cubicBezTo>
                    <a:cubicBezTo>
                      <a:pt x="249" y="9895"/>
                      <a:pt x="303" y="9880"/>
                      <a:pt x="360" y="9847"/>
                    </a:cubicBezTo>
                    <a:lnTo>
                      <a:pt x="15642" y="1023"/>
                    </a:lnTo>
                    <a:cubicBezTo>
                      <a:pt x="15841" y="906"/>
                      <a:pt x="16001" y="630"/>
                      <a:pt x="16001" y="400"/>
                    </a:cubicBezTo>
                    <a:lnTo>
                      <a:pt x="16001" y="257"/>
                    </a:lnTo>
                    <a:cubicBezTo>
                      <a:pt x="16001" y="95"/>
                      <a:pt x="15921" y="1"/>
                      <a:pt x="1580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39"/>
              <p:cNvSpPr/>
              <p:nvPr/>
            </p:nvSpPr>
            <p:spPr>
              <a:xfrm>
                <a:off x="5060263" y="3826780"/>
                <a:ext cx="311599" cy="192680"/>
              </a:xfrm>
              <a:custGeom>
                <a:rect b="b" l="l" r="r" t="t"/>
                <a:pathLst>
                  <a:path extrusionOk="0" h="9895" w="16002">
                    <a:moveTo>
                      <a:pt x="15804" y="1"/>
                    </a:moveTo>
                    <a:cubicBezTo>
                      <a:pt x="15755" y="1"/>
                      <a:pt x="15700" y="17"/>
                      <a:pt x="15642" y="51"/>
                    </a:cubicBezTo>
                    <a:lnTo>
                      <a:pt x="360" y="8872"/>
                    </a:lnTo>
                    <a:cubicBezTo>
                      <a:pt x="161" y="8989"/>
                      <a:pt x="1" y="9268"/>
                      <a:pt x="1" y="9494"/>
                    </a:cubicBezTo>
                    <a:lnTo>
                      <a:pt x="1" y="9637"/>
                    </a:lnTo>
                    <a:cubicBezTo>
                      <a:pt x="1" y="9801"/>
                      <a:pt x="82" y="9895"/>
                      <a:pt x="201" y="9895"/>
                    </a:cubicBezTo>
                    <a:cubicBezTo>
                      <a:pt x="249" y="9895"/>
                      <a:pt x="303" y="9879"/>
                      <a:pt x="360" y="9847"/>
                    </a:cubicBezTo>
                    <a:lnTo>
                      <a:pt x="15642" y="1022"/>
                    </a:lnTo>
                    <a:cubicBezTo>
                      <a:pt x="15841" y="909"/>
                      <a:pt x="16001" y="630"/>
                      <a:pt x="16001" y="400"/>
                    </a:cubicBezTo>
                    <a:lnTo>
                      <a:pt x="16001" y="257"/>
                    </a:lnTo>
                    <a:cubicBezTo>
                      <a:pt x="16001" y="95"/>
                      <a:pt x="15921" y="1"/>
                      <a:pt x="1580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39"/>
              <p:cNvSpPr/>
              <p:nvPr/>
            </p:nvSpPr>
            <p:spPr>
              <a:xfrm>
                <a:off x="5060263" y="3884650"/>
                <a:ext cx="311599" cy="192661"/>
              </a:xfrm>
              <a:custGeom>
                <a:rect b="b" l="l" r="r" t="t"/>
                <a:pathLst>
                  <a:path extrusionOk="0" h="9894" w="16002">
                    <a:moveTo>
                      <a:pt x="15804" y="0"/>
                    </a:moveTo>
                    <a:cubicBezTo>
                      <a:pt x="15755" y="0"/>
                      <a:pt x="15700" y="16"/>
                      <a:pt x="15642" y="49"/>
                    </a:cubicBezTo>
                    <a:lnTo>
                      <a:pt x="360" y="8874"/>
                    </a:lnTo>
                    <a:cubicBezTo>
                      <a:pt x="161" y="8987"/>
                      <a:pt x="1" y="9266"/>
                      <a:pt x="1" y="9496"/>
                    </a:cubicBezTo>
                    <a:lnTo>
                      <a:pt x="1" y="9639"/>
                    </a:lnTo>
                    <a:cubicBezTo>
                      <a:pt x="1" y="9802"/>
                      <a:pt x="81" y="9894"/>
                      <a:pt x="198" y="9894"/>
                    </a:cubicBezTo>
                    <a:cubicBezTo>
                      <a:pt x="247" y="9894"/>
                      <a:pt x="302" y="9878"/>
                      <a:pt x="360" y="9845"/>
                    </a:cubicBezTo>
                    <a:lnTo>
                      <a:pt x="15642" y="1020"/>
                    </a:lnTo>
                    <a:cubicBezTo>
                      <a:pt x="15841" y="908"/>
                      <a:pt x="16001" y="628"/>
                      <a:pt x="16001" y="398"/>
                    </a:cubicBezTo>
                    <a:lnTo>
                      <a:pt x="16001" y="255"/>
                    </a:lnTo>
                    <a:cubicBezTo>
                      <a:pt x="16001" y="93"/>
                      <a:pt x="15921" y="0"/>
                      <a:pt x="15804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39"/>
              <p:cNvSpPr/>
              <p:nvPr/>
            </p:nvSpPr>
            <p:spPr>
              <a:xfrm>
                <a:off x="5060263" y="3942500"/>
                <a:ext cx="311599" cy="192680"/>
              </a:xfrm>
              <a:custGeom>
                <a:rect b="b" l="l" r="r" t="t"/>
                <a:pathLst>
                  <a:path extrusionOk="0" h="9895" w="16002">
                    <a:moveTo>
                      <a:pt x="15802" y="0"/>
                    </a:moveTo>
                    <a:cubicBezTo>
                      <a:pt x="15754" y="0"/>
                      <a:pt x="15699" y="16"/>
                      <a:pt x="15642" y="48"/>
                    </a:cubicBezTo>
                    <a:lnTo>
                      <a:pt x="360" y="8874"/>
                    </a:lnTo>
                    <a:cubicBezTo>
                      <a:pt x="161" y="8986"/>
                      <a:pt x="1" y="9266"/>
                      <a:pt x="1" y="9496"/>
                    </a:cubicBezTo>
                    <a:lnTo>
                      <a:pt x="1" y="9638"/>
                    </a:lnTo>
                    <a:cubicBezTo>
                      <a:pt x="1" y="9801"/>
                      <a:pt x="81" y="9895"/>
                      <a:pt x="198" y="9895"/>
                    </a:cubicBezTo>
                    <a:cubicBezTo>
                      <a:pt x="247" y="9895"/>
                      <a:pt x="302" y="9879"/>
                      <a:pt x="360" y="9844"/>
                    </a:cubicBezTo>
                    <a:lnTo>
                      <a:pt x="15642" y="1023"/>
                    </a:lnTo>
                    <a:cubicBezTo>
                      <a:pt x="15841" y="906"/>
                      <a:pt x="16001" y="627"/>
                      <a:pt x="16001" y="401"/>
                    </a:cubicBezTo>
                    <a:lnTo>
                      <a:pt x="16001" y="255"/>
                    </a:lnTo>
                    <a:cubicBezTo>
                      <a:pt x="16001" y="94"/>
                      <a:pt x="15920" y="0"/>
                      <a:pt x="15802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39"/>
              <p:cNvSpPr/>
              <p:nvPr/>
            </p:nvSpPr>
            <p:spPr>
              <a:xfrm>
                <a:off x="5060263" y="4000331"/>
                <a:ext cx="311599" cy="192700"/>
              </a:xfrm>
              <a:custGeom>
                <a:rect b="b" l="l" r="r" t="t"/>
                <a:pathLst>
                  <a:path extrusionOk="0" h="9896" w="16002">
                    <a:moveTo>
                      <a:pt x="15802" y="1"/>
                    </a:moveTo>
                    <a:cubicBezTo>
                      <a:pt x="15754" y="1"/>
                      <a:pt x="15699" y="16"/>
                      <a:pt x="15642" y="49"/>
                    </a:cubicBezTo>
                    <a:lnTo>
                      <a:pt x="360" y="8873"/>
                    </a:lnTo>
                    <a:cubicBezTo>
                      <a:pt x="161" y="8987"/>
                      <a:pt x="1" y="9266"/>
                      <a:pt x="1" y="9496"/>
                    </a:cubicBezTo>
                    <a:lnTo>
                      <a:pt x="1" y="9639"/>
                    </a:lnTo>
                    <a:cubicBezTo>
                      <a:pt x="1" y="9801"/>
                      <a:pt x="81" y="9895"/>
                      <a:pt x="198" y="9895"/>
                    </a:cubicBezTo>
                    <a:cubicBezTo>
                      <a:pt x="247" y="9895"/>
                      <a:pt x="302" y="9879"/>
                      <a:pt x="360" y="9845"/>
                    </a:cubicBezTo>
                    <a:lnTo>
                      <a:pt x="15642" y="1023"/>
                    </a:lnTo>
                    <a:cubicBezTo>
                      <a:pt x="15841" y="907"/>
                      <a:pt x="16001" y="631"/>
                      <a:pt x="16001" y="402"/>
                    </a:cubicBezTo>
                    <a:lnTo>
                      <a:pt x="16001" y="259"/>
                    </a:lnTo>
                    <a:cubicBezTo>
                      <a:pt x="16001" y="95"/>
                      <a:pt x="15920" y="1"/>
                      <a:pt x="15802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39"/>
              <p:cNvSpPr/>
              <p:nvPr/>
            </p:nvSpPr>
            <p:spPr>
              <a:xfrm>
                <a:off x="5060263" y="4058201"/>
                <a:ext cx="311599" cy="192700"/>
              </a:xfrm>
              <a:custGeom>
                <a:rect b="b" l="l" r="r" t="t"/>
                <a:pathLst>
                  <a:path extrusionOk="0" h="9896" w="16002">
                    <a:moveTo>
                      <a:pt x="15804" y="0"/>
                    </a:moveTo>
                    <a:cubicBezTo>
                      <a:pt x="15755" y="0"/>
                      <a:pt x="15700" y="16"/>
                      <a:pt x="15642" y="51"/>
                    </a:cubicBezTo>
                    <a:lnTo>
                      <a:pt x="360" y="8872"/>
                    </a:lnTo>
                    <a:cubicBezTo>
                      <a:pt x="161" y="8989"/>
                      <a:pt x="1" y="9265"/>
                      <a:pt x="1" y="9494"/>
                    </a:cubicBezTo>
                    <a:lnTo>
                      <a:pt x="1" y="9638"/>
                    </a:lnTo>
                    <a:cubicBezTo>
                      <a:pt x="1" y="9801"/>
                      <a:pt x="82" y="9895"/>
                      <a:pt x="200" y="9895"/>
                    </a:cubicBezTo>
                    <a:cubicBezTo>
                      <a:pt x="248" y="9895"/>
                      <a:pt x="303" y="9880"/>
                      <a:pt x="360" y="9847"/>
                    </a:cubicBezTo>
                    <a:lnTo>
                      <a:pt x="15642" y="1022"/>
                    </a:lnTo>
                    <a:cubicBezTo>
                      <a:pt x="15841" y="906"/>
                      <a:pt x="16001" y="629"/>
                      <a:pt x="16001" y="400"/>
                    </a:cubicBezTo>
                    <a:lnTo>
                      <a:pt x="16001" y="257"/>
                    </a:lnTo>
                    <a:cubicBezTo>
                      <a:pt x="16001" y="95"/>
                      <a:pt x="15921" y="0"/>
                      <a:pt x="15804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39"/>
              <p:cNvSpPr/>
              <p:nvPr/>
            </p:nvSpPr>
            <p:spPr>
              <a:xfrm>
                <a:off x="5060263" y="4116032"/>
                <a:ext cx="311599" cy="192700"/>
              </a:xfrm>
              <a:custGeom>
                <a:rect b="b" l="l" r="r" t="t"/>
                <a:pathLst>
                  <a:path extrusionOk="0" h="9896" w="16002">
                    <a:moveTo>
                      <a:pt x="15804" y="1"/>
                    </a:moveTo>
                    <a:cubicBezTo>
                      <a:pt x="15755" y="1"/>
                      <a:pt x="15700" y="17"/>
                      <a:pt x="15642" y="51"/>
                    </a:cubicBezTo>
                    <a:lnTo>
                      <a:pt x="360" y="8873"/>
                    </a:lnTo>
                    <a:cubicBezTo>
                      <a:pt x="161" y="8989"/>
                      <a:pt x="1" y="9269"/>
                      <a:pt x="1" y="9495"/>
                    </a:cubicBezTo>
                    <a:lnTo>
                      <a:pt x="1" y="9637"/>
                    </a:lnTo>
                    <a:cubicBezTo>
                      <a:pt x="1" y="9801"/>
                      <a:pt x="82" y="9896"/>
                      <a:pt x="200" y="9896"/>
                    </a:cubicBezTo>
                    <a:cubicBezTo>
                      <a:pt x="248" y="9896"/>
                      <a:pt x="303" y="9880"/>
                      <a:pt x="360" y="9847"/>
                    </a:cubicBezTo>
                    <a:lnTo>
                      <a:pt x="15642" y="1023"/>
                    </a:lnTo>
                    <a:cubicBezTo>
                      <a:pt x="15841" y="909"/>
                      <a:pt x="16001" y="630"/>
                      <a:pt x="16001" y="401"/>
                    </a:cubicBezTo>
                    <a:lnTo>
                      <a:pt x="16001" y="257"/>
                    </a:lnTo>
                    <a:cubicBezTo>
                      <a:pt x="16001" y="95"/>
                      <a:pt x="15921" y="1"/>
                      <a:pt x="15804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39"/>
              <p:cNvSpPr/>
              <p:nvPr/>
            </p:nvSpPr>
            <p:spPr>
              <a:xfrm>
                <a:off x="5060263" y="4173902"/>
                <a:ext cx="311599" cy="192680"/>
              </a:xfrm>
              <a:custGeom>
                <a:rect b="b" l="l" r="r" t="t"/>
                <a:pathLst>
                  <a:path extrusionOk="0" h="9895" w="16002">
                    <a:moveTo>
                      <a:pt x="15803" y="1"/>
                    </a:moveTo>
                    <a:cubicBezTo>
                      <a:pt x="15755" y="1"/>
                      <a:pt x="15700" y="17"/>
                      <a:pt x="15642" y="50"/>
                    </a:cubicBezTo>
                    <a:lnTo>
                      <a:pt x="360" y="8874"/>
                    </a:lnTo>
                    <a:cubicBezTo>
                      <a:pt x="161" y="8988"/>
                      <a:pt x="1" y="9267"/>
                      <a:pt x="1" y="9496"/>
                    </a:cubicBezTo>
                    <a:lnTo>
                      <a:pt x="1" y="9639"/>
                    </a:lnTo>
                    <a:cubicBezTo>
                      <a:pt x="1" y="9802"/>
                      <a:pt x="81" y="9894"/>
                      <a:pt x="199" y="9894"/>
                    </a:cubicBezTo>
                    <a:cubicBezTo>
                      <a:pt x="247" y="9894"/>
                      <a:pt x="302" y="9879"/>
                      <a:pt x="360" y="9846"/>
                    </a:cubicBezTo>
                    <a:lnTo>
                      <a:pt x="15642" y="1021"/>
                    </a:lnTo>
                    <a:cubicBezTo>
                      <a:pt x="15841" y="908"/>
                      <a:pt x="16001" y="628"/>
                      <a:pt x="16001" y="399"/>
                    </a:cubicBezTo>
                    <a:lnTo>
                      <a:pt x="16001" y="256"/>
                    </a:lnTo>
                    <a:cubicBezTo>
                      <a:pt x="16001" y="93"/>
                      <a:pt x="15921" y="1"/>
                      <a:pt x="15803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39"/>
              <p:cNvSpPr/>
              <p:nvPr/>
            </p:nvSpPr>
            <p:spPr>
              <a:xfrm>
                <a:off x="5060263" y="4231772"/>
                <a:ext cx="311599" cy="192680"/>
              </a:xfrm>
              <a:custGeom>
                <a:rect b="b" l="l" r="r" t="t"/>
                <a:pathLst>
                  <a:path extrusionOk="0" h="9895" w="16002">
                    <a:moveTo>
                      <a:pt x="15802" y="0"/>
                    </a:moveTo>
                    <a:cubicBezTo>
                      <a:pt x="15754" y="0"/>
                      <a:pt x="15699" y="16"/>
                      <a:pt x="15642" y="48"/>
                    </a:cubicBezTo>
                    <a:lnTo>
                      <a:pt x="360" y="8873"/>
                    </a:lnTo>
                    <a:cubicBezTo>
                      <a:pt x="161" y="8986"/>
                      <a:pt x="1" y="9266"/>
                      <a:pt x="1" y="9495"/>
                    </a:cubicBezTo>
                    <a:lnTo>
                      <a:pt x="1" y="9638"/>
                    </a:lnTo>
                    <a:cubicBezTo>
                      <a:pt x="1" y="9801"/>
                      <a:pt x="81" y="9894"/>
                      <a:pt x="198" y="9894"/>
                    </a:cubicBezTo>
                    <a:cubicBezTo>
                      <a:pt x="247" y="9894"/>
                      <a:pt x="302" y="9878"/>
                      <a:pt x="360" y="9845"/>
                    </a:cubicBezTo>
                    <a:lnTo>
                      <a:pt x="15642" y="1023"/>
                    </a:lnTo>
                    <a:cubicBezTo>
                      <a:pt x="15841" y="906"/>
                      <a:pt x="16001" y="627"/>
                      <a:pt x="16001" y="400"/>
                    </a:cubicBezTo>
                    <a:lnTo>
                      <a:pt x="16001" y="257"/>
                    </a:lnTo>
                    <a:cubicBezTo>
                      <a:pt x="16001" y="94"/>
                      <a:pt x="15920" y="0"/>
                      <a:pt x="15802" y="0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39"/>
              <p:cNvSpPr/>
              <p:nvPr/>
            </p:nvSpPr>
            <p:spPr>
              <a:xfrm>
                <a:off x="5060263" y="4289603"/>
                <a:ext cx="311599" cy="192680"/>
              </a:xfrm>
              <a:custGeom>
                <a:rect b="b" l="l" r="r" t="t"/>
                <a:pathLst>
                  <a:path extrusionOk="0" h="9895" w="16002">
                    <a:moveTo>
                      <a:pt x="15802" y="1"/>
                    </a:moveTo>
                    <a:cubicBezTo>
                      <a:pt x="15754" y="1"/>
                      <a:pt x="15699" y="16"/>
                      <a:pt x="15642" y="49"/>
                    </a:cubicBezTo>
                    <a:lnTo>
                      <a:pt x="360" y="8874"/>
                    </a:lnTo>
                    <a:cubicBezTo>
                      <a:pt x="161" y="8986"/>
                      <a:pt x="1" y="9266"/>
                      <a:pt x="1" y="9496"/>
                    </a:cubicBezTo>
                    <a:lnTo>
                      <a:pt x="1" y="9638"/>
                    </a:lnTo>
                    <a:cubicBezTo>
                      <a:pt x="1" y="9801"/>
                      <a:pt x="81" y="9895"/>
                      <a:pt x="198" y="9895"/>
                    </a:cubicBezTo>
                    <a:cubicBezTo>
                      <a:pt x="247" y="9895"/>
                      <a:pt x="302" y="9879"/>
                      <a:pt x="360" y="9844"/>
                    </a:cubicBezTo>
                    <a:lnTo>
                      <a:pt x="15642" y="1023"/>
                    </a:lnTo>
                    <a:cubicBezTo>
                      <a:pt x="15841" y="907"/>
                      <a:pt x="16001" y="631"/>
                      <a:pt x="16001" y="401"/>
                    </a:cubicBezTo>
                    <a:lnTo>
                      <a:pt x="16001" y="258"/>
                    </a:lnTo>
                    <a:cubicBezTo>
                      <a:pt x="16001" y="95"/>
                      <a:pt x="15920" y="1"/>
                      <a:pt x="15802" y="1"/>
                    </a:cubicBezTo>
                    <a:close/>
                  </a:path>
                </a:pathLst>
              </a:custGeom>
              <a:solidFill>
                <a:srgbClr val="FAFA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93" name="Google Shape;1993;p39"/>
            <p:cNvSpPr/>
            <p:nvPr/>
          </p:nvSpPr>
          <p:spPr>
            <a:xfrm flipH="1">
              <a:off x="5577250" y="4428800"/>
              <a:ext cx="390700" cy="169700"/>
            </a:xfrm>
            <a:custGeom>
              <a:rect b="b" l="l" r="r" t="t"/>
              <a:pathLst>
                <a:path extrusionOk="0" h="6788" w="15628">
                  <a:moveTo>
                    <a:pt x="7813" y="0"/>
                  </a:moveTo>
                  <a:cubicBezTo>
                    <a:pt x="5991" y="0"/>
                    <a:pt x="4169" y="332"/>
                    <a:pt x="2778" y="995"/>
                  </a:cubicBezTo>
                  <a:cubicBezTo>
                    <a:pt x="1" y="2320"/>
                    <a:pt x="1" y="4468"/>
                    <a:pt x="2778" y="5792"/>
                  </a:cubicBezTo>
                  <a:cubicBezTo>
                    <a:pt x="4169" y="6456"/>
                    <a:pt x="5991" y="6788"/>
                    <a:pt x="7813" y="6788"/>
                  </a:cubicBezTo>
                  <a:cubicBezTo>
                    <a:pt x="9635" y="6788"/>
                    <a:pt x="11457" y="6456"/>
                    <a:pt x="12847" y="5792"/>
                  </a:cubicBezTo>
                  <a:cubicBezTo>
                    <a:pt x="15628" y="4468"/>
                    <a:pt x="15628" y="2320"/>
                    <a:pt x="12847" y="995"/>
                  </a:cubicBezTo>
                  <a:cubicBezTo>
                    <a:pt x="11457" y="332"/>
                    <a:pt x="9635" y="0"/>
                    <a:pt x="781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9"/>
            <p:cNvSpPr/>
            <p:nvPr/>
          </p:nvSpPr>
          <p:spPr>
            <a:xfrm flipH="1">
              <a:off x="5412099" y="4003635"/>
              <a:ext cx="234375" cy="264750"/>
            </a:xfrm>
            <a:custGeom>
              <a:rect b="b" l="l" r="r" t="t"/>
              <a:pathLst>
                <a:path extrusionOk="0" h="10590" w="9375">
                  <a:moveTo>
                    <a:pt x="2354" y="1"/>
                  </a:moveTo>
                  <a:cubicBezTo>
                    <a:pt x="2002" y="1"/>
                    <a:pt x="1668" y="62"/>
                    <a:pt x="1368" y="195"/>
                  </a:cubicBezTo>
                  <a:cubicBezTo>
                    <a:pt x="0" y="797"/>
                    <a:pt x="316" y="2630"/>
                    <a:pt x="2129" y="3704"/>
                  </a:cubicBezTo>
                  <a:cubicBezTo>
                    <a:pt x="3942" y="4776"/>
                    <a:pt x="6640" y="6090"/>
                    <a:pt x="7575" y="8135"/>
                  </a:cubicBezTo>
                  <a:lnTo>
                    <a:pt x="9374" y="10590"/>
                  </a:lnTo>
                  <a:lnTo>
                    <a:pt x="9354" y="7663"/>
                  </a:lnTo>
                  <a:cubicBezTo>
                    <a:pt x="9241" y="6359"/>
                    <a:pt x="8063" y="3744"/>
                    <a:pt x="6563" y="2171"/>
                  </a:cubicBezTo>
                  <a:cubicBezTo>
                    <a:pt x="5371" y="921"/>
                    <a:pt x="3717" y="1"/>
                    <a:pt x="2354" y="1"/>
                  </a:cubicBez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9"/>
            <p:cNvSpPr/>
            <p:nvPr/>
          </p:nvSpPr>
          <p:spPr>
            <a:xfrm flipH="1">
              <a:off x="5403624" y="4026085"/>
              <a:ext cx="191975" cy="213475"/>
            </a:xfrm>
            <a:custGeom>
              <a:rect b="b" l="l" r="r" t="t"/>
              <a:pathLst>
                <a:path extrusionOk="0" h="8539" w="7679">
                  <a:moveTo>
                    <a:pt x="105" y="1"/>
                  </a:moveTo>
                  <a:cubicBezTo>
                    <a:pt x="63" y="1"/>
                    <a:pt x="28" y="29"/>
                    <a:pt x="15" y="72"/>
                  </a:cubicBezTo>
                  <a:cubicBezTo>
                    <a:pt x="1" y="122"/>
                    <a:pt x="31" y="176"/>
                    <a:pt x="81" y="188"/>
                  </a:cubicBezTo>
                  <a:cubicBezTo>
                    <a:pt x="2307" y="801"/>
                    <a:pt x="6218" y="4100"/>
                    <a:pt x="7479" y="8471"/>
                  </a:cubicBezTo>
                  <a:cubicBezTo>
                    <a:pt x="7492" y="8511"/>
                    <a:pt x="7528" y="8538"/>
                    <a:pt x="7572" y="8538"/>
                  </a:cubicBezTo>
                  <a:cubicBezTo>
                    <a:pt x="7582" y="8538"/>
                    <a:pt x="7588" y="8538"/>
                    <a:pt x="7599" y="8534"/>
                  </a:cubicBezTo>
                  <a:cubicBezTo>
                    <a:pt x="7648" y="8521"/>
                    <a:pt x="7678" y="8468"/>
                    <a:pt x="7662" y="8418"/>
                  </a:cubicBezTo>
                  <a:cubicBezTo>
                    <a:pt x="6384" y="3980"/>
                    <a:pt x="2399" y="627"/>
                    <a:pt x="134" y="6"/>
                  </a:cubicBezTo>
                  <a:cubicBezTo>
                    <a:pt x="124" y="2"/>
                    <a:pt x="114" y="1"/>
                    <a:pt x="1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9"/>
            <p:cNvSpPr/>
            <p:nvPr/>
          </p:nvSpPr>
          <p:spPr>
            <a:xfrm flipH="1">
              <a:off x="5412024" y="4141985"/>
              <a:ext cx="198325" cy="170150"/>
            </a:xfrm>
            <a:custGeom>
              <a:rect b="b" l="l" r="r" t="t"/>
              <a:pathLst>
                <a:path extrusionOk="0" h="6806" w="7933">
                  <a:moveTo>
                    <a:pt x="2293" y="1"/>
                  </a:moveTo>
                  <a:cubicBezTo>
                    <a:pt x="726" y="1"/>
                    <a:pt x="0" y="1021"/>
                    <a:pt x="631" y="1976"/>
                  </a:cubicBezTo>
                  <a:cubicBezTo>
                    <a:pt x="1173" y="2797"/>
                    <a:pt x="3242" y="3127"/>
                    <a:pt x="4942" y="4091"/>
                  </a:cubicBezTo>
                  <a:cubicBezTo>
                    <a:pt x="6475" y="4963"/>
                    <a:pt x="7473" y="6094"/>
                    <a:pt x="7746" y="6806"/>
                  </a:cubicBezTo>
                  <a:lnTo>
                    <a:pt x="7932" y="5389"/>
                  </a:lnTo>
                  <a:cubicBezTo>
                    <a:pt x="7174" y="2052"/>
                    <a:pt x="4090" y="63"/>
                    <a:pt x="2427" y="3"/>
                  </a:cubicBezTo>
                  <a:cubicBezTo>
                    <a:pt x="2382" y="1"/>
                    <a:pt x="2337" y="1"/>
                    <a:pt x="2293" y="1"/>
                  </a:cubicBez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9"/>
            <p:cNvSpPr/>
            <p:nvPr/>
          </p:nvSpPr>
          <p:spPr>
            <a:xfrm flipH="1">
              <a:off x="5407699" y="4165335"/>
              <a:ext cx="159300" cy="126925"/>
            </a:xfrm>
            <a:custGeom>
              <a:rect b="b" l="l" r="r" t="t"/>
              <a:pathLst>
                <a:path extrusionOk="0" h="5077" w="6372">
                  <a:moveTo>
                    <a:pt x="98" y="1"/>
                  </a:moveTo>
                  <a:cubicBezTo>
                    <a:pt x="45" y="1"/>
                    <a:pt x="5" y="39"/>
                    <a:pt x="5" y="90"/>
                  </a:cubicBezTo>
                  <a:cubicBezTo>
                    <a:pt x="1" y="144"/>
                    <a:pt x="41" y="187"/>
                    <a:pt x="94" y="190"/>
                  </a:cubicBezTo>
                  <a:cubicBezTo>
                    <a:pt x="1458" y="247"/>
                    <a:pt x="4482" y="1332"/>
                    <a:pt x="6178" y="5020"/>
                  </a:cubicBezTo>
                  <a:cubicBezTo>
                    <a:pt x="6192" y="5057"/>
                    <a:pt x="6228" y="5077"/>
                    <a:pt x="6265" y="5077"/>
                  </a:cubicBezTo>
                  <a:cubicBezTo>
                    <a:pt x="6278" y="5077"/>
                    <a:pt x="6292" y="5073"/>
                    <a:pt x="6305" y="5067"/>
                  </a:cubicBezTo>
                  <a:cubicBezTo>
                    <a:pt x="6352" y="5047"/>
                    <a:pt x="6372" y="4990"/>
                    <a:pt x="6352" y="4940"/>
                  </a:cubicBezTo>
                  <a:cubicBezTo>
                    <a:pt x="4619" y="1175"/>
                    <a:pt x="1608" y="64"/>
                    <a:pt x="105" y="1"/>
                  </a:cubicBezTo>
                  <a:cubicBezTo>
                    <a:pt x="103" y="1"/>
                    <a:pt x="101" y="1"/>
                    <a:pt x="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9"/>
            <p:cNvSpPr/>
            <p:nvPr/>
          </p:nvSpPr>
          <p:spPr>
            <a:xfrm flipH="1">
              <a:off x="5639350" y="4435650"/>
              <a:ext cx="110200" cy="95225"/>
            </a:xfrm>
            <a:custGeom>
              <a:rect b="b" l="l" r="r" t="t"/>
              <a:pathLst>
                <a:path extrusionOk="0" h="3809" w="4408">
                  <a:moveTo>
                    <a:pt x="415" y="1"/>
                  </a:moveTo>
                  <a:cubicBezTo>
                    <a:pt x="292" y="1"/>
                    <a:pt x="241" y="307"/>
                    <a:pt x="143" y="705"/>
                  </a:cubicBezTo>
                  <a:cubicBezTo>
                    <a:pt x="46" y="1091"/>
                    <a:pt x="0" y="1400"/>
                    <a:pt x="183" y="1630"/>
                  </a:cubicBezTo>
                  <a:cubicBezTo>
                    <a:pt x="445" y="1966"/>
                    <a:pt x="851" y="2032"/>
                    <a:pt x="1174" y="2285"/>
                  </a:cubicBezTo>
                  <a:cubicBezTo>
                    <a:pt x="1613" y="2631"/>
                    <a:pt x="1633" y="3236"/>
                    <a:pt x="2099" y="3526"/>
                  </a:cubicBezTo>
                  <a:cubicBezTo>
                    <a:pt x="2403" y="3717"/>
                    <a:pt x="2776" y="3809"/>
                    <a:pt x="3145" y="3809"/>
                  </a:cubicBezTo>
                  <a:cubicBezTo>
                    <a:pt x="3385" y="3809"/>
                    <a:pt x="3624" y="3770"/>
                    <a:pt x="3842" y="3695"/>
                  </a:cubicBezTo>
                  <a:cubicBezTo>
                    <a:pt x="4408" y="3496"/>
                    <a:pt x="4317" y="3190"/>
                    <a:pt x="4258" y="3067"/>
                  </a:cubicBezTo>
                  <a:cubicBezTo>
                    <a:pt x="4218" y="2990"/>
                    <a:pt x="4148" y="2933"/>
                    <a:pt x="4081" y="2884"/>
                  </a:cubicBezTo>
                  <a:cubicBezTo>
                    <a:pt x="3625" y="2542"/>
                    <a:pt x="3200" y="2205"/>
                    <a:pt x="2817" y="1783"/>
                  </a:cubicBezTo>
                  <a:cubicBezTo>
                    <a:pt x="2564" y="1510"/>
                    <a:pt x="1876" y="362"/>
                    <a:pt x="1876" y="362"/>
                  </a:cubicBezTo>
                  <a:cubicBezTo>
                    <a:pt x="1728" y="433"/>
                    <a:pt x="1512" y="466"/>
                    <a:pt x="1290" y="466"/>
                  </a:cubicBezTo>
                  <a:cubicBezTo>
                    <a:pt x="913" y="466"/>
                    <a:pt x="518" y="370"/>
                    <a:pt x="409" y="196"/>
                  </a:cubicBezTo>
                  <a:lnTo>
                    <a:pt x="432" y="3"/>
                  </a:lnTo>
                  <a:cubicBezTo>
                    <a:pt x="426" y="2"/>
                    <a:pt x="420" y="1"/>
                    <a:pt x="4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9"/>
            <p:cNvSpPr/>
            <p:nvPr/>
          </p:nvSpPr>
          <p:spPr>
            <a:xfrm flipH="1">
              <a:off x="5658075" y="4405775"/>
              <a:ext cx="82075" cy="103225"/>
            </a:xfrm>
            <a:custGeom>
              <a:rect b="b" l="l" r="r" t="t"/>
              <a:pathLst>
                <a:path extrusionOk="0" h="4129" w="3283">
                  <a:moveTo>
                    <a:pt x="200" y="0"/>
                  </a:moveTo>
                  <a:lnTo>
                    <a:pt x="33" y="1391"/>
                  </a:lnTo>
                  <a:cubicBezTo>
                    <a:pt x="0" y="1707"/>
                    <a:pt x="259" y="1987"/>
                    <a:pt x="722" y="2383"/>
                  </a:cubicBezTo>
                  <a:cubicBezTo>
                    <a:pt x="1184" y="2782"/>
                    <a:pt x="1769" y="3709"/>
                    <a:pt x="2185" y="3942"/>
                  </a:cubicBezTo>
                  <a:cubicBezTo>
                    <a:pt x="2423" y="4075"/>
                    <a:pt x="2622" y="4129"/>
                    <a:pt x="2782" y="4129"/>
                  </a:cubicBezTo>
                  <a:cubicBezTo>
                    <a:pt x="2904" y="4129"/>
                    <a:pt x="3004" y="4097"/>
                    <a:pt x="3080" y="4045"/>
                  </a:cubicBezTo>
                  <a:cubicBezTo>
                    <a:pt x="3263" y="3923"/>
                    <a:pt x="3283" y="3829"/>
                    <a:pt x="2834" y="3370"/>
                  </a:cubicBezTo>
                  <a:lnTo>
                    <a:pt x="2834" y="3367"/>
                  </a:lnTo>
                  <a:cubicBezTo>
                    <a:pt x="2698" y="3244"/>
                    <a:pt x="2567" y="3118"/>
                    <a:pt x="2441" y="2978"/>
                  </a:cubicBezTo>
                  <a:cubicBezTo>
                    <a:pt x="2278" y="2802"/>
                    <a:pt x="1936" y="2263"/>
                    <a:pt x="1709" y="1904"/>
                  </a:cubicBezTo>
                  <a:cubicBezTo>
                    <a:pt x="1573" y="1684"/>
                    <a:pt x="1473" y="1421"/>
                    <a:pt x="1506" y="1132"/>
                  </a:cubicBezTo>
                  <a:cubicBezTo>
                    <a:pt x="1537" y="843"/>
                    <a:pt x="1617" y="100"/>
                    <a:pt x="1617" y="100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9"/>
            <p:cNvSpPr/>
            <p:nvPr/>
          </p:nvSpPr>
          <p:spPr>
            <a:xfrm flipH="1">
              <a:off x="5751875" y="4478000"/>
              <a:ext cx="108625" cy="96900"/>
            </a:xfrm>
            <a:custGeom>
              <a:rect b="b" l="l" r="r" t="t"/>
              <a:pathLst>
                <a:path extrusionOk="0" h="3876" w="4345">
                  <a:moveTo>
                    <a:pt x="363" y="1"/>
                  </a:moveTo>
                  <a:cubicBezTo>
                    <a:pt x="278" y="1"/>
                    <a:pt x="207" y="279"/>
                    <a:pt x="140" y="531"/>
                  </a:cubicBezTo>
                  <a:cubicBezTo>
                    <a:pt x="64" y="820"/>
                    <a:pt x="0" y="1160"/>
                    <a:pt x="54" y="1313"/>
                  </a:cubicBezTo>
                  <a:cubicBezTo>
                    <a:pt x="150" y="1596"/>
                    <a:pt x="566" y="1869"/>
                    <a:pt x="749" y="2114"/>
                  </a:cubicBezTo>
                  <a:cubicBezTo>
                    <a:pt x="929" y="2357"/>
                    <a:pt x="1088" y="2727"/>
                    <a:pt x="1341" y="3036"/>
                  </a:cubicBezTo>
                  <a:cubicBezTo>
                    <a:pt x="1701" y="3478"/>
                    <a:pt x="2362" y="3768"/>
                    <a:pt x="2871" y="3857"/>
                  </a:cubicBezTo>
                  <a:cubicBezTo>
                    <a:pt x="2938" y="3869"/>
                    <a:pt x="3020" y="3875"/>
                    <a:pt x="3110" y="3875"/>
                  </a:cubicBezTo>
                  <a:cubicBezTo>
                    <a:pt x="3607" y="3875"/>
                    <a:pt x="4345" y="3691"/>
                    <a:pt x="4202" y="3269"/>
                  </a:cubicBezTo>
                  <a:cubicBezTo>
                    <a:pt x="4039" y="2793"/>
                    <a:pt x="3397" y="2297"/>
                    <a:pt x="2928" y="1869"/>
                  </a:cubicBezTo>
                  <a:cubicBezTo>
                    <a:pt x="2335" y="1330"/>
                    <a:pt x="1946" y="255"/>
                    <a:pt x="1863" y="2"/>
                  </a:cubicBezTo>
                  <a:lnTo>
                    <a:pt x="1863" y="215"/>
                  </a:lnTo>
                  <a:cubicBezTo>
                    <a:pt x="1863" y="371"/>
                    <a:pt x="1400" y="419"/>
                    <a:pt x="1162" y="419"/>
                  </a:cubicBezTo>
                  <a:cubicBezTo>
                    <a:pt x="1146" y="419"/>
                    <a:pt x="1131" y="418"/>
                    <a:pt x="1118" y="418"/>
                  </a:cubicBezTo>
                  <a:cubicBezTo>
                    <a:pt x="782" y="404"/>
                    <a:pt x="483" y="285"/>
                    <a:pt x="373" y="165"/>
                  </a:cubicBezTo>
                  <a:lnTo>
                    <a:pt x="373" y="2"/>
                  </a:lnTo>
                  <a:cubicBezTo>
                    <a:pt x="370" y="1"/>
                    <a:pt x="366" y="1"/>
                    <a:pt x="3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9"/>
            <p:cNvSpPr/>
            <p:nvPr/>
          </p:nvSpPr>
          <p:spPr>
            <a:xfrm flipH="1">
              <a:off x="5768925" y="4447525"/>
              <a:ext cx="82275" cy="100225"/>
            </a:xfrm>
            <a:custGeom>
              <a:rect b="b" l="l" r="r" t="t"/>
              <a:pathLst>
                <a:path extrusionOk="0" h="4009" w="3291">
                  <a:moveTo>
                    <a:pt x="1" y="0"/>
                  </a:moveTo>
                  <a:lnTo>
                    <a:pt x="1" y="1384"/>
                  </a:lnTo>
                  <a:lnTo>
                    <a:pt x="1" y="1421"/>
                  </a:lnTo>
                  <a:lnTo>
                    <a:pt x="7" y="1424"/>
                  </a:lnTo>
                  <a:cubicBezTo>
                    <a:pt x="81" y="1734"/>
                    <a:pt x="763" y="2558"/>
                    <a:pt x="1152" y="3094"/>
                  </a:cubicBezTo>
                  <a:cubicBezTo>
                    <a:pt x="1412" y="3453"/>
                    <a:pt x="1907" y="3912"/>
                    <a:pt x="2499" y="3992"/>
                  </a:cubicBezTo>
                  <a:cubicBezTo>
                    <a:pt x="2581" y="4003"/>
                    <a:pt x="2657" y="4008"/>
                    <a:pt x="2727" y="4008"/>
                  </a:cubicBezTo>
                  <a:cubicBezTo>
                    <a:pt x="3128" y="4008"/>
                    <a:pt x="3291" y="3827"/>
                    <a:pt x="2981" y="3464"/>
                  </a:cubicBezTo>
                  <a:cubicBezTo>
                    <a:pt x="2835" y="3333"/>
                    <a:pt x="2689" y="3207"/>
                    <a:pt x="2556" y="3088"/>
                  </a:cubicBezTo>
                  <a:cubicBezTo>
                    <a:pt x="2143" y="2708"/>
                    <a:pt x="1828" y="2070"/>
                    <a:pt x="1648" y="1634"/>
                  </a:cubicBezTo>
                  <a:cubicBezTo>
                    <a:pt x="1544" y="1384"/>
                    <a:pt x="1491" y="1121"/>
                    <a:pt x="1491" y="852"/>
                  </a:cubicBezTo>
                  <a:lnTo>
                    <a:pt x="149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9"/>
            <p:cNvSpPr/>
            <p:nvPr/>
          </p:nvSpPr>
          <p:spPr>
            <a:xfrm flipH="1">
              <a:off x="5653150" y="3895325"/>
              <a:ext cx="219500" cy="562250"/>
            </a:xfrm>
            <a:custGeom>
              <a:rect b="b" l="l" r="r" t="t"/>
              <a:pathLst>
                <a:path extrusionOk="0" h="22490" w="8780">
                  <a:moveTo>
                    <a:pt x="7758" y="1"/>
                  </a:moveTo>
                  <a:lnTo>
                    <a:pt x="1155" y="371"/>
                  </a:lnTo>
                  <a:cubicBezTo>
                    <a:pt x="1" y="2892"/>
                    <a:pt x="1198" y="11780"/>
                    <a:pt x="1198" y="11780"/>
                  </a:cubicBezTo>
                  <a:cubicBezTo>
                    <a:pt x="1162" y="12189"/>
                    <a:pt x="696" y="12994"/>
                    <a:pt x="520" y="14794"/>
                  </a:cubicBezTo>
                  <a:cubicBezTo>
                    <a:pt x="314" y="16926"/>
                    <a:pt x="842" y="22271"/>
                    <a:pt x="842" y="22271"/>
                  </a:cubicBezTo>
                  <a:cubicBezTo>
                    <a:pt x="842" y="22271"/>
                    <a:pt x="1179" y="22490"/>
                    <a:pt x="1660" y="22490"/>
                  </a:cubicBezTo>
                  <a:cubicBezTo>
                    <a:pt x="1868" y="22490"/>
                    <a:pt x="2103" y="22449"/>
                    <a:pt x="2349" y="22331"/>
                  </a:cubicBezTo>
                  <a:cubicBezTo>
                    <a:pt x="2349" y="22331"/>
                    <a:pt x="3770" y="14278"/>
                    <a:pt x="4035" y="12163"/>
                  </a:cubicBezTo>
                  <a:cubicBezTo>
                    <a:pt x="4269" y="10313"/>
                    <a:pt x="4717" y="5973"/>
                    <a:pt x="4717" y="5973"/>
                  </a:cubicBezTo>
                  <a:lnTo>
                    <a:pt x="5988" y="12152"/>
                  </a:lnTo>
                  <a:cubicBezTo>
                    <a:pt x="5988" y="12152"/>
                    <a:pt x="5500" y="13217"/>
                    <a:pt x="5423" y="14005"/>
                  </a:cubicBezTo>
                  <a:cubicBezTo>
                    <a:pt x="5303" y="15249"/>
                    <a:pt x="5433" y="20642"/>
                    <a:pt x="5433" y="20642"/>
                  </a:cubicBezTo>
                  <a:cubicBezTo>
                    <a:pt x="5433" y="20642"/>
                    <a:pt x="5795" y="20916"/>
                    <a:pt x="6494" y="20916"/>
                  </a:cubicBezTo>
                  <a:cubicBezTo>
                    <a:pt x="6623" y="20916"/>
                    <a:pt x="6764" y="20907"/>
                    <a:pt x="6917" y="20885"/>
                  </a:cubicBezTo>
                  <a:cubicBezTo>
                    <a:pt x="6917" y="20885"/>
                    <a:pt x="8569" y="13367"/>
                    <a:pt x="8699" y="11870"/>
                  </a:cubicBezTo>
                  <a:cubicBezTo>
                    <a:pt x="8779" y="10975"/>
                    <a:pt x="7758" y="1"/>
                    <a:pt x="7758" y="1"/>
                  </a:cubicBezTo>
                  <a:close/>
                </a:path>
              </a:pathLst>
            </a:custGeom>
            <a:solidFill>
              <a:srgbClr val="4794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9"/>
            <p:cNvSpPr/>
            <p:nvPr/>
          </p:nvSpPr>
          <p:spPr>
            <a:xfrm flipH="1">
              <a:off x="5687675" y="3967950"/>
              <a:ext cx="67050" cy="212825"/>
            </a:xfrm>
            <a:custGeom>
              <a:rect b="b" l="l" r="r" t="t"/>
              <a:pathLst>
                <a:path extrusionOk="0" h="8513" w="2682">
                  <a:moveTo>
                    <a:pt x="2682" y="0"/>
                  </a:moveTo>
                  <a:lnTo>
                    <a:pt x="2682" y="0"/>
                  </a:lnTo>
                  <a:cubicBezTo>
                    <a:pt x="1960" y="676"/>
                    <a:pt x="373" y="1005"/>
                    <a:pt x="373" y="1005"/>
                  </a:cubicBezTo>
                  <a:lnTo>
                    <a:pt x="0" y="3068"/>
                  </a:lnTo>
                  <a:lnTo>
                    <a:pt x="1118" y="8512"/>
                  </a:lnTo>
                  <a:lnTo>
                    <a:pt x="383" y="3051"/>
                  </a:lnTo>
                  <a:lnTo>
                    <a:pt x="806" y="1247"/>
                  </a:lnTo>
                  <a:cubicBezTo>
                    <a:pt x="1927" y="938"/>
                    <a:pt x="2682" y="0"/>
                    <a:pt x="2682" y="0"/>
                  </a:cubicBezTo>
                  <a:close/>
                </a:path>
              </a:pathLst>
            </a:custGeom>
            <a:solidFill>
              <a:srgbClr val="125A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9"/>
            <p:cNvSpPr/>
            <p:nvPr/>
          </p:nvSpPr>
          <p:spPr>
            <a:xfrm flipH="1">
              <a:off x="5825550" y="3804125"/>
              <a:ext cx="66625" cy="96475"/>
            </a:xfrm>
            <a:custGeom>
              <a:rect b="b" l="l" r="r" t="t"/>
              <a:pathLst>
                <a:path extrusionOk="0" h="3859" w="2665">
                  <a:moveTo>
                    <a:pt x="589" y="1"/>
                  </a:moveTo>
                  <a:cubicBezTo>
                    <a:pt x="376" y="988"/>
                    <a:pt x="66" y="2755"/>
                    <a:pt x="54" y="2921"/>
                  </a:cubicBezTo>
                  <a:cubicBezTo>
                    <a:pt x="43" y="3087"/>
                    <a:pt x="0" y="3749"/>
                    <a:pt x="545" y="3859"/>
                  </a:cubicBezTo>
                  <a:lnTo>
                    <a:pt x="2295" y="2455"/>
                  </a:lnTo>
                  <a:lnTo>
                    <a:pt x="2664" y="635"/>
                  </a:lnTo>
                  <a:lnTo>
                    <a:pt x="589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9"/>
            <p:cNvSpPr/>
            <p:nvPr/>
          </p:nvSpPr>
          <p:spPr>
            <a:xfrm flipH="1">
              <a:off x="5615150" y="3784000"/>
              <a:ext cx="73225" cy="77775"/>
            </a:xfrm>
            <a:custGeom>
              <a:rect b="b" l="l" r="r" t="t"/>
              <a:pathLst>
                <a:path extrusionOk="0" h="3111" w="2929">
                  <a:moveTo>
                    <a:pt x="1947" y="0"/>
                  </a:moveTo>
                  <a:lnTo>
                    <a:pt x="1" y="892"/>
                  </a:lnTo>
                  <a:lnTo>
                    <a:pt x="1402" y="3110"/>
                  </a:lnTo>
                  <a:lnTo>
                    <a:pt x="2928" y="1800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9"/>
            <p:cNvSpPr/>
            <p:nvPr/>
          </p:nvSpPr>
          <p:spPr>
            <a:xfrm flipH="1">
              <a:off x="5633350" y="3683700"/>
              <a:ext cx="98500" cy="136175"/>
            </a:xfrm>
            <a:custGeom>
              <a:rect b="b" l="l" r="r" t="t"/>
              <a:pathLst>
                <a:path extrusionOk="0" h="5447" w="3940">
                  <a:moveTo>
                    <a:pt x="0" y="0"/>
                  </a:moveTo>
                  <a:lnTo>
                    <a:pt x="1713" y="5443"/>
                  </a:lnTo>
                  <a:cubicBezTo>
                    <a:pt x="1759" y="5446"/>
                    <a:pt x="1803" y="5447"/>
                    <a:pt x="1847" y="5447"/>
                  </a:cubicBezTo>
                  <a:cubicBezTo>
                    <a:pt x="3133" y="5447"/>
                    <a:pt x="3939" y="4272"/>
                    <a:pt x="3939" y="4272"/>
                  </a:cubicBezTo>
                  <a:cubicBezTo>
                    <a:pt x="3939" y="4272"/>
                    <a:pt x="2785" y="1893"/>
                    <a:pt x="2415" y="1129"/>
                  </a:cubicBezTo>
                  <a:cubicBezTo>
                    <a:pt x="2046" y="367"/>
                    <a:pt x="975" y="11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9"/>
            <p:cNvSpPr/>
            <p:nvPr/>
          </p:nvSpPr>
          <p:spPr>
            <a:xfrm flipH="1">
              <a:off x="5671550" y="3683700"/>
              <a:ext cx="177300" cy="240825"/>
            </a:xfrm>
            <a:custGeom>
              <a:rect b="b" l="l" r="r" t="t"/>
              <a:pathLst>
                <a:path extrusionOk="0" h="9633" w="7092">
                  <a:moveTo>
                    <a:pt x="4540" y="0"/>
                  </a:moveTo>
                  <a:lnTo>
                    <a:pt x="2242" y="71"/>
                  </a:lnTo>
                  <a:cubicBezTo>
                    <a:pt x="1361" y="283"/>
                    <a:pt x="656" y="886"/>
                    <a:pt x="286" y="1667"/>
                  </a:cubicBezTo>
                  <a:cubicBezTo>
                    <a:pt x="4" y="2263"/>
                    <a:pt x="0" y="2954"/>
                    <a:pt x="217" y="3576"/>
                  </a:cubicBezTo>
                  <a:lnTo>
                    <a:pt x="1247" y="6564"/>
                  </a:lnTo>
                  <a:cubicBezTo>
                    <a:pt x="1247" y="6564"/>
                    <a:pt x="765" y="7732"/>
                    <a:pt x="203" y="8836"/>
                  </a:cubicBezTo>
                  <a:cubicBezTo>
                    <a:pt x="1228" y="9406"/>
                    <a:pt x="2353" y="9633"/>
                    <a:pt x="3387" y="9633"/>
                  </a:cubicBezTo>
                  <a:cubicBezTo>
                    <a:pt x="4968" y="9633"/>
                    <a:pt x="6336" y="9104"/>
                    <a:pt x="6806" y="8466"/>
                  </a:cubicBezTo>
                  <a:cubicBezTo>
                    <a:pt x="6839" y="8240"/>
                    <a:pt x="6793" y="7233"/>
                    <a:pt x="6856" y="6085"/>
                  </a:cubicBezTo>
                  <a:cubicBezTo>
                    <a:pt x="6923" y="4861"/>
                    <a:pt x="7092" y="3480"/>
                    <a:pt x="6899" y="2725"/>
                  </a:cubicBezTo>
                  <a:cubicBezTo>
                    <a:pt x="6543" y="1321"/>
                    <a:pt x="5874" y="0"/>
                    <a:pt x="454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9"/>
            <p:cNvSpPr/>
            <p:nvPr/>
          </p:nvSpPr>
          <p:spPr>
            <a:xfrm flipH="1">
              <a:off x="5802425" y="3685450"/>
              <a:ext cx="80350" cy="152725"/>
            </a:xfrm>
            <a:custGeom>
              <a:rect b="b" l="l" r="r" t="t"/>
              <a:pathLst>
                <a:path extrusionOk="0" h="6109" w="3214">
                  <a:moveTo>
                    <a:pt x="3213" y="1"/>
                  </a:moveTo>
                  <a:lnTo>
                    <a:pt x="3213" y="1"/>
                  </a:lnTo>
                  <a:cubicBezTo>
                    <a:pt x="2328" y="124"/>
                    <a:pt x="1031" y="303"/>
                    <a:pt x="585" y="2402"/>
                  </a:cubicBezTo>
                  <a:cubicBezTo>
                    <a:pt x="130" y="4531"/>
                    <a:pt x="0" y="5273"/>
                    <a:pt x="0" y="5273"/>
                  </a:cubicBezTo>
                  <a:cubicBezTo>
                    <a:pt x="0" y="5273"/>
                    <a:pt x="717" y="6108"/>
                    <a:pt x="2168" y="6108"/>
                  </a:cubicBezTo>
                  <a:cubicBezTo>
                    <a:pt x="2176" y="6108"/>
                    <a:pt x="2184" y="6108"/>
                    <a:pt x="2192" y="6108"/>
                  </a:cubicBezTo>
                  <a:lnTo>
                    <a:pt x="2647" y="4495"/>
                  </a:lnTo>
                  <a:lnTo>
                    <a:pt x="321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9"/>
            <p:cNvSpPr/>
            <p:nvPr/>
          </p:nvSpPr>
          <p:spPr>
            <a:xfrm flipH="1">
              <a:off x="5812475" y="3784000"/>
              <a:ext cx="12350" cy="60400"/>
            </a:xfrm>
            <a:custGeom>
              <a:rect b="b" l="l" r="r" t="t"/>
              <a:pathLst>
                <a:path extrusionOk="0" h="2416" w="494">
                  <a:moveTo>
                    <a:pt x="480" y="0"/>
                  </a:moveTo>
                  <a:lnTo>
                    <a:pt x="480" y="0"/>
                  </a:lnTo>
                  <a:cubicBezTo>
                    <a:pt x="300" y="772"/>
                    <a:pt x="1" y="1720"/>
                    <a:pt x="1" y="1720"/>
                  </a:cubicBezTo>
                  <a:lnTo>
                    <a:pt x="240" y="2415"/>
                  </a:lnTo>
                  <a:cubicBezTo>
                    <a:pt x="493" y="1345"/>
                    <a:pt x="480" y="0"/>
                    <a:pt x="48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9"/>
            <p:cNvSpPr/>
            <p:nvPr/>
          </p:nvSpPr>
          <p:spPr>
            <a:xfrm flipH="1">
              <a:off x="5789875" y="3616175"/>
              <a:ext cx="29050" cy="113525"/>
            </a:xfrm>
            <a:custGeom>
              <a:rect b="b" l="l" r="r" t="t"/>
              <a:pathLst>
                <a:path extrusionOk="0" h="4541" w="1162">
                  <a:moveTo>
                    <a:pt x="1" y="1"/>
                  </a:moveTo>
                  <a:lnTo>
                    <a:pt x="1" y="3383"/>
                  </a:lnTo>
                  <a:cubicBezTo>
                    <a:pt x="1" y="4022"/>
                    <a:pt x="520" y="4541"/>
                    <a:pt x="1162" y="4541"/>
                  </a:cubicBezTo>
                  <a:lnTo>
                    <a:pt x="116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9"/>
            <p:cNvSpPr/>
            <p:nvPr/>
          </p:nvSpPr>
          <p:spPr>
            <a:xfrm flipH="1">
              <a:off x="5689175" y="3536500"/>
              <a:ext cx="135650" cy="186900"/>
            </a:xfrm>
            <a:custGeom>
              <a:rect b="b" l="l" r="r" t="t"/>
              <a:pathLst>
                <a:path extrusionOk="0" h="7476" w="5426">
                  <a:moveTo>
                    <a:pt x="4640" y="1"/>
                  </a:moveTo>
                  <a:cubicBezTo>
                    <a:pt x="4574" y="607"/>
                    <a:pt x="4185" y="1561"/>
                    <a:pt x="3171" y="2116"/>
                  </a:cubicBezTo>
                  <a:cubicBezTo>
                    <a:pt x="2243" y="2627"/>
                    <a:pt x="1530" y="2649"/>
                    <a:pt x="1414" y="2649"/>
                  </a:cubicBezTo>
                  <a:cubicBezTo>
                    <a:pt x="1403" y="2649"/>
                    <a:pt x="1398" y="2649"/>
                    <a:pt x="1398" y="2649"/>
                  </a:cubicBezTo>
                  <a:cubicBezTo>
                    <a:pt x="1321" y="2387"/>
                    <a:pt x="1050" y="2248"/>
                    <a:pt x="779" y="2248"/>
                  </a:cubicBezTo>
                  <a:cubicBezTo>
                    <a:pt x="603" y="2248"/>
                    <a:pt x="427" y="2307"/>
                    <a:pt x="306" y="2429"/>
                  </a:cubicBezTo>
                  <a:cubicBezTo>
                    <a:pt x="1" y="2742"/>
                    <a:pt x="20" y="3607"/>
                    <a:pt x="546" y="3956"/>
                  </a:cubicBezTo>
                  <a:cubicBezTo>
                    <a:pt x="699" y="4058"/>
                    <a:pt x="835" y="4094"/>
                    <a:pt x="951" y="4094"/>
                  </a:cubicBezTo>
                  <a:cubicBezTo>
                    <a:pt x="1235" y="4094"/>
                    <a:pt x="1398" y="3876"/>
                    <a:pt x="1398" y="3876"/>
                  </a:cubicBezTo>
                  <a:lnTo>
                    <a:pt x="1398" y="6148"/>
                  </a:lnTo>
                  <a:cubicBezTo>
                    <a:pt x="1398" y="6148"/>
                    <a:pt x="1790" y="6787"/>
                    <a:pt x="2409" y="7206"/>
                  </a:cubicBezTo>
                  <a:cubicBezTo>
                    <a:pt x="2680" y="7391"/>
                    <a:pt x="3008" y="7475"/>
                    <a:pt x="3293" y="7475"/>
                  </a:cubicBezTo>
                  <a:cubicBezTo>
                    <a:pt x="3659" y="7475"/>
                    <a:pt x="3956" y="7337"/>
                    <a:pt x="3979" y="7096"/>
                  </a:cubicBezTo>
                  <a:cubicBezTo>
                    <a:pt x="4022" y="6664"/>
                    <a:pt x="3360" y="5899"/>
                    <a:pt x="3360" y="5899"/>
                  </a:cubicBezTo>
                  <a:lnTo>
                    <a:pt x="3360" y="4961"/>
                  </a:lnTo>
                  <a:cubicBezTo>
                    <a:pt x="3658" y="5011"/>
                    <a:pt x="3961" y="5055"/>
                    <a:pt x="4208" y="5055"/>
                  </a:cubicBezTo>
                  <a:cubicBezTo>
                    <a:pt x="4358" y="5055"/>
                    <a:pt x="4488" y="5039"/>
                    <a:pt x="4585" y="4998"/>
                  </a:cubicBezTo>
                  <a:cubicBezTo>
                    <a:pt x="4837" y="4884"/>
                    <a:pt x="5346" y="4499"/>
                    <a:pt x="5383" y="2935"/>
                  </a:cubicBezTo>
                  <a:cubicBezTo>
                    <a:pt x="5426" y="1089"/>
                    <a:pt x="4993" y="208"/>
                    <a:pt x="464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9"/>
            <p:cNvSpPr/>
            <p:nvPr/>
          </p:nvSpPr>
          <p:spPr>
            <a:xfrm flipH="1">
              <a:off x="5733825" y="3595125"/>
              <a:ext cx="10100" cy="10275"/>
            </a:xfrm>
            <a:custGeom>
              <a:rect b="b" l="l" r="r" t="t"/>
              <a:pathLst>
                <a:path extrusionOk="0" h="411" w="404">
                  <a:moveTo>
                    <a:pt x="206" y="1"/>
                  </a:moveTo>
                  <a:cubicBezTo>
                    <a:pt x="202" y="1"/>
                    <a:pt x="198" y="1"/>
                    <a:pt x="194" y="1"/>
                  </a:cubicBezTo>
                  <a:cubicBezTo>
                    <a:pt x="84" y="8"/>
                    <a:pt x="1" y="101"/>
                    <a:pt x="7" y="214"/>
                  </a:cubicBezTo>
                  <a:cubicBezTo>
                    <a:pt x="11" y="325"/>
                    <a:pt x="101" y="410"/>
                    <a:pt x="208" y="410"/>
                  </a:cubicBezTo>
                  <a:cubicBezTo>
                    <a:pt x="210" y="410"/>
                    <a:pt x="212" y="410"/>
                    <a:pt x="214" y="410"/>
                  </a:cubicBezTo>
                  <a:cubicBezTo>
                    <a:pt x="320" y="404"/>
                    <a:pt x="403" y="307"/>
                    <a:pt x="400" y="198"/>
                  </a:cubicBezTo>
                  <a:cubicBezTo>
                    <a:pt x="394" y="89"/>
                    <a:pt x="307" y="1"/>
                    <a:pt x="20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9"/>
            <p:cNvSpPr/>
            <p:nvPr/>
          </p:nvSpPr>
          <p:spPr>
            <a:xfrm flipH="1">
              <a:off x="5721175" y="3633150"/>
              <a:ext cx="12425" cy="8025"/>
            </a:xfrm>
            <a:custGeom>
              <a:rect b="b" l="l" r="r" t="t"/>
              <a:pathLst>
                <a:path extrusionOk="0" h="321" w="497">
                  <a:moveTo>
                    <a:pt x="37" y="0"/>
                  </a:moveTo>
                  <a:lnTo>
                    <a:pt x="37" y="0"/>
                  </a:lnTo>
                  <a:cubicBezTo>
                    <a:pt x="1" y="130"/>
                    <a:pt x="73" y="269"/>
                    <a:pt x="200" y="309"/>
                  </a:cubicBezTo>
                  <a:cubicBezTo>
                    <a:pt x="223" y="317"/>
                    <a:pt x="246" y="320"/>
                    <a:pt x="269" y="320"/>
                  </a:cubicBezTo>
                  <a:cubicBezTo>
                    <a:pt x="370" y="320"/>
                    <a:pt x="464" y="252"/>
                    <a:pt x="496" y="146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9"/>
            <p:cNvSpPr/>
            <p:nvPr/>
          </p:nvSpPr>
          <p:spPr>
            <a:xfrm flipH="1">
              <a:off x="5691850" y="3575275"/>
              <a:ext cx="11725" cy="9650"/>
            </a:xfrm>
            <a:custGeom>
              <a:rect b="b" l="l" r="r" t="t"/>
              <a:pathLst>
                <a:path extrusionOk="0" h="386" w="469">
                  <a:moveTo>
                    <a:pt x="197" y="1"/>
                  </a:moveTo>
                  <a:cubicBezTo>
                    <a:pt x="121" y="1"/>
                    <a:pt x="46" y="39"/>
                    <a:pt x="0" y="110"/>
                  </a:cubicBezTo>
                  <a:lnTo>
                    <a:pt x="400" y="386"/>
                  </a:lnTo>
                  <a:cubicBezTo>
                    <a:pt x="469" y="273"/>
                    <a:pt x="439" y="120"/>
                    <a:pt x="329" y="43"/>
                  </a:cubicBezTo>
                  <a:cubicBezTo>
                    <a:pt x="288" y="15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9"/>
            <p:cNvSpPr/>
            <p:nvPr/>
          </p:nvSpPr>
          <p:spPr>
            <a:xfrm flipH="1">
              <a:off x="5695725" y="3591575"/>
              <a:ext cx="10200" cy="10250"/>
            </a:xfrm>
            <a:custGeom>
              <a:rect b="b" l="l" r="r" t="t"/>
              <a:pathLst>
                <a:path extrusionOk="0" h="410" w="408">
                  <a:moveTo>
                    <a:pt x="201" y="0"/>
                  </a:moveTo>
                  <a:cubicBezTo>
                    <a:pt x="199" y="0"/>
                    <a:pt x="197" y="0"/>
                    <a:pt x="194" y="0"/>
                  </a:cubicBezTo>
                  <a:cubicBezTo>
                    <a:pt x="84" y="7"/>
                    <a:pt x="1" y="103"/>
                    <a:pt x="8" y="213"/>
                  </a:cubicBezTo>
                  <a:cubicBezTo>
                    <a:pt x="14" y="324"/>
                    <a:pt x="101" y="409"/>
                    <a:pt x="208" y="409"/>
                  </a:cubicBezTo>
                  <a:cubicBezTo>
                    <a:pt x="210" y="409"/>
                    <a:pt x="212" y="409"/>
                    <a:pt x="214" y="409"/>
                  </a:cubicBezTo>
                  <a:cubicBezTo>
                    <a:pt x="323" y="403"/>
                    <a:pt x="407" y="309"/>
                    <a:pt x="400" y="196"/>
                  </a:cubicBezTo>
                  <a:cubicBezTo>
                    <a:pt x="394" y="86"/>
                    <a:pt x="304" y="0"/>
                    <a:pt x="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9"/>
            <p:cNvSpPr/>
            <p:nvPr/>
          </p:nvSpPr>
          <p:spPr>
            <a:xfrm flipH="1">
              <a:off x="5702725" y="3593650"/>
              <a:ext cx="16400" cy="29625"/>
            </a:xfrm>
            <a:custGeom>
              <a:rect b="b" l="l" r="r" t="t"/>
              <a:pathLst>
                <a:path extrusionOk="0" h="1185" w="656">
                  <a:moveTo>
                    <a:pt x="0" y="0"/>
                  </a:moveTo>
                  <a:lnTo>
                    <a:pt x="30" y="1184"/>
                  </a:lnTo>
                  <a:lnTo>
                    <a:pt x="656" y="9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9"/>
            <p:cNvSpPr/>
            <p:nvPr/>
          </p:nvSpPr>
          <p:spPr>
            <a:xfrm flipH="1">
              <a:off x="5740825" y="3641200"/>
              <a:ext cx="42500" cy="27125"/>
            </a:xfrm>
            <a:custGeom>
              <a:rect b="b" l="l" r="r" t="t"/>
              <a:pathLst>
                <a:path extrusionOk="0" h="1085" w="170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57" y="257"/>
                    <a:pt x="363" y="523"/>
                  </a:cubicBezTo>
                  <a:cubicBezTo>
                    <a:pt x="672" y="786"/>
                    <a:pt x="1700" y="1085"/>
                    <a:pt x="1700" y="1085"/>
                  </a:cubicBezTo>
                  <a:lnTo>
                    <a:pt x="1700" y="773"/>
                  </a:lnTo>
                  <a:cubicBezTo>
                    <a:pt x="1198" y="706"/>
                    <a:pt x="163" y="410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9"/>
            <p:cNvSpPr/>
            <p:nvPr/>
          </p:nvSpPr>
          <p:spPr>
            <a:xfrm flipH="1">
              <a:off x="5534975" y="3781250"/>
              <a:ext cx="184900" cy="214825"/>
            </a:xfrm>
            <a:custGeom>
              <a:rect b="b" l="l" r="r" t="t"/>
              <a:pathLst>
                <a:path extrusionOk="0" h="8593" w="7396">
                  <a:moveTo>
                    <a:pt x="7395" y="1"/>
                  </a:moveTo>
                  <a:lnTo>
                    <a:pt x="1687" y="1504"/>
                  </a:lnTo>
                  <a:lnTo>
                    <a:pt x="0" y="8592"/>
                  </a:lnTo>
                  <a:lnTo>
                    <a:pt x="5429" y="7016"/>
                  </a:lnTo>
                  <a:lnTo>
                    <a:pt x="7395" y="1"/>
                  </a:lnTo>
                  <a:close/>
                </a:path>
              </a:pathLst>
            </a:custGeom>
            <a:solidFill>
              <a:srgbClr val="D1C1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9"/>
            <p:cNvSpPr/>
            <p:nvPr/>
          </p:nvSpPr>
          <p:spPr>
            <a:xfrm flipH="1">
              <a:off x="5569425" y="3904075"/>
              <a:ext cx="1500" cy="5350"/>
            </a:xfrm>
            <a:custGeom>
              <a:rect b="b" l="l" r="r" t="t"/>
              <a:pathLst>
                <a:path extrusionOk="0" h="214" w="60">
                  <a:moveTo>
                    <a:pt x="0" y="1"/>
                  </a:moveTo>
                  <a:lnTo>
                    <a:pt x="0" y="214"/>
                  </a:lnTo>
                  <a:lnTo>
                    <a:pt x="60" y="214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9"/>
            <p:cNvSpPr/>
            <p:nvPr/>
          </p:nvSpPr>
          <p:spPr>
            <a:xfrm flipH="1">
              <a:off x="5569425" y="3898500"/>
              <a:ext cx="27800" cy="12925"/>
            </a:xfrm>
            <a:custGeom>
              <a:rect b="b" l="l" r="r" t="t"/>
              <a:pathLst>
                <a:path extrusionOk="0" h="517" w="1112">
                  <a:moveTo>
                    <a:pt x="1" y="1"/>
                  </a:moveTo>
                  <a:lnTo>
                    <a:pt x="1" y="1"/>
                  </a:lnTo>
                  <a:cubicBezTo>
                    <a:pt x="51" y="141"/>
                    <a:pt x="343" y="517"/>
                    <a:pt x="959" y="517"/>
                  </a:cubicBezTo>
                  <a:lnTo>
                    <a:pt x="1032" y="517"/>
                  </a:lnTo>
                  <a:lnTo>
                    <a:pt x="1052" y="437"/>
                  </a:lnTo>
                  <a:lnTo>
                    <a:pt x="1112" y="2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1B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9"/>
            <p:cNvSpPr/>
            <p:nvPr/>
          </p:nvSpPr>
          <p:spPr>
            <a:xfrm flipH="1">
              <a:off x="5703225" y="39259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2F3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9"/>
            <p:cNvSpPr/>
            <p:nvPr/>
          </p:nvSpPr>
          <p:spPr>
            <a:xfrm flipH="1">
              <a:off x="5629125" y="3904075"/>
              <a:ext cx="74125" cy="22725"/>
            </a:xfrm>
            <a:custGeom>
              <a:rect b="b" l="l" r="r" t="t"/>
              <a:pathLst>
                <a:path extrusionOk="0" h="909" w="2965">
                  <a:moveTo>
                    <a:pt x="2964" y="1"/>
                  </a:moveTo>
                  <a:lnTo>
                    <a:pt x="104" y="523"/>
                  </a:lnTo>
                  <a:lnTo>
                    <a:pt x="1" y="876"/>
                  </a:lnTo>
                  <a:cubicBezTo>
                    <a:pt x="1" y="876"/>
                    <a:pt x="304" y="908"/>
                    <a:pt x="699" y="908"/>
                  </a:cubicBezTo>
                  <a:cubicBezTo>
                    <a:pt x="1075" y="908"/>
                    <a:pt x="1531" y="879"/>
                    <a:pt x="1897" y="756"/>
                  </a:cubicBezTo>
                  <a:cubicBezTo>
                    <a:pt x="2552" y="540"/>
                    <a:pt x="2941" y="187"/>
                    <a:pt x="2964" y="1"/>
                  </a:cubicBezTo>
                  <a:close/>
                </a:path>
              </a:pathLst>
            </a:custGeom>
            <a:solidFill>
              <a:srgbClr val="21B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9"/>
            <p:cNvSpPr/>
            <p:nvPr/>
          </p:nvSpPr>
          <p:spPr>
            <a:xfrm flipH="1">
              <a:off x="5575250" y="3799150"/>
              <a:ext cx="62375" cy="23550"/>
            </a:xfrm>
            <a:custGeom>
              <a:rect b="b" l="l" r="r" t="t"/>
              <a:pathLst>
                <a:path extrusionOk="0" h="942" w="2495">
                  <a:moveTo>
                    <a:pt x="2266" y="0"/>
                  </a:moveTo>
                  <a:cubicBezTo>
                    <a:pt x="2132" y="0"/>
                    <a:pt x="1946" y="26"/>
                    <a:pt x="1733" y="83"/>
                  </a:cubicBezTo>
                  <a:lnTo>
                    <a:pt x="892" y="299"/>
                  </a:lnTo>
                  <a:cubicBezTo>
                    <a:pt x="453" y="412"/>
                    <a:pt x="74" y="605"/>
                    <a:pt x="50" y="725"/>
                  </a:cubicBezTo>
                  <a:lnTo>
                    <a:pt x="0" y="941"/>
                  </a:lnTo>
                  <a:lnTo>
                    <a:pt x="2435" y="312"/>
                  </a:lnTo>
                  <a:cubicBezTo>
                    <a:pt x="2435" y="312"/>
                    <a:pt x="2455" y="212"/>
                    <a:pt x="2481" y="93"/>
                  </a:cubicBezTo>
                  <a:cubicBezTo>
                    <a:pt x="2495" y="30"/>
                    <a:pt x="2412" y="0"/>
                    <a:pt x="2266" y="0"/>
                  </a:cubicBezTo>
                  <a:close/>
                </a:path>
              </a:pathLst>
            </a:custGeom>
            <a:solidFill>
              <a:srgbClr val="21BDA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9"/>
            <p:cNvSpPr/>
            <p:nvPr/>
          </p:nvSpPr>
          <p:spPr>
            <a:xfrm flipH="1">
              <a:off x="5566575" y="3779025"/>
              <a:ext cx="74625" cy="30200"/>
            </a:xfrm>
            <a:custGeom>
              <a:rect b="b" l="l" r="r" t="t"/>
              <a:pathLst>
                <a:path extrusionOk="0" h="1208" w="2985">
                  <a:moveTo>
                    <a:pt x="1975" y="1"/>
                  </a:moveTo>
                  <a:cubicBezTo>
                    <a:pt x="1899" y="1"/>
                    <a:pt x="1807" y="11"/>
                    <a:pt x="1697" y="36"/>
                  </a:cubicBezTo>
                  <a:cubicBezTo>
                    <a:pt x="958" y="199"/>
                    <a:pt x="795" y="735"/>
                    <a:pt x="795" y="735"/>
                  </a:cubicBezTo>
                  <a:cubicBezTo>
                    <a:pt x="795" y="735"/>
                    <a:pt x="636" y="781"/>
                    <a:pt x="439" y="835"/>
                  </a:cubicBezTo>
                  <a:cubicBezTo>
                    <a:pt x="243" y="891"/>
                    <a:pt x="66" y="997"/>
                    <a:pt x="43" y="1074"/>
                  </a:cubicBezTo>
                  <a:lnTo>
                    <a:pt x="0" y="1207"/>
                  </a:lnTo>
                  <a:lnTo>
                    <a:pt x="2940" y="435"/>
                  </a:lnTo>
                  <a:cubicBezTo>
                    <a:pt x="2940" y="435"/>
                    <a:pt x="2957" y="369"/>
                    <a:pt x="2974" y="296"/>
                  </a:cubicBezTo>
                  <a:cubicBezTo>
                    <a:pt x="2984" y="248"/>
                    <a:pt x="2934" y="222"/>
                    <a:pt x="2850" y="222"/>
                  </a:cubicBezTo>
                  <a:cubicBezTo>
                    <a:pt x="2801" y="222"/>
                    <a:pt x="2739" y="231"/>
                    <a:pt x="2671" y="249"/>
                  </a:cubicBezTo>
                  <a:lnTo>
                    <a:pt x="2335" y="342"/>
                  </a:lnTo>
                  <a:cubicBezTo>
                    <a:pt x="2335" y="342"/>
                    <a:pt x="2407" y="1"/>
                    <a:pt x="1975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9"/>
            <p:cNvSpPr/>
            <p:nvPr/>
          </p:nvSpPr>
          <p:spPr>
            <a:xfrm flipH="1">
              <a:off x="5574825" y="3789975"/>
              <a:ext cx="51075" cy="27225"/>
            </a:xfrm>
            <a:custGeom>
              <a:rect b="b" l="l" r="r" t="t"/>
              <a:pathLst>
                <a:path extrusionOk="0" h="1089" w="2043">
                  <a:moveTo>
                    <a:pt x="2043" y="1"/>
                  </a:moveTo>
                  <a:lnTo>
                    <a:pt x="0" y="520"/>
                  </a:lnTo>
                  <a:lnTo>
                    <a:pt x="20" y="603"/>
                  </a:lnTo>
                  <a:cubicBezTo>
                    <a:pt x="71" y="589"/>
                    <a:pt x="112" y="584"/>
                    <a:pt x="145" y="584"/>
                  </a:cubicBezTo>
                  <a:cubicBezTo>
                    <a:pt x="244" y="584"/>
                    <a:pt x="265" y="638"/>
                    <a:pt x="250" y="716"/>
                  </a:cubicBezTo>
                  <a:cubicBezTo>
                    <a:pt x="230" y="822"/>
                    <a:pt x="167" y="1089"/>
                    <a:pt x="167" y="1089"/>
                  </a:cubicBezTo>
                  <a:lnTo>
                    <a:pt x="1470" y="746"/>
                  </a:lnTo>
                  <a:cubicBezTo>
                    <a:pt x="1470" y="746"/>
                    <a:pt x="1487" y="590"/>
                    <a:pt x="1533" y="377"/>
                  </a:cubicBezTo>
                  <a:cubicBezTo>
                    <a:pt x="1573" y="194"/>
                    <a:pt x="1687" y="157"/>
                    <a:pt x="1956" y="91"/>
                  </a:cubicBezTo>
                  <a:lnTo>
                    <a:pt x="2043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9"/>
            <p:cNvSpPr/>
            <p:nvPr/>
          </p:nvSpPr>
          <p:spPr>
            <a:xfrm flipH="1">
              <a:off x="5574375" y="3799625"/>
              <a:ext cx="62350" cy="23575"/>
            </a:xfrm>
            <a:custGeom>
              <a:rect b="b" l="l" r="r" t="t"/>
              <a:pathLst>
                <a:path extrusionOk="0" h="943" w="2494">
                  <a:moveTo>
                    <a:pt x="2267" y="0"/>
                  </a:moveTo>
                  <a:cubicBezTo>
                    <a:pt x="2133" y="0"/>
                    <a:pt x="1946" y="28"/>
                    <a:pt x="1734" y="84"/>
                  </a:cubicBezTo>
                  <a:lnTo>
                    <a:pt x="893" y="300"/>
                  </a:lnTo>
                  <a:cubicBezTo>
                    <a:pt x="449" y="416"/>
                    <a:pt x="74" y="606"/>
                    <a:pt x="47" y="726"/>
                  </a:cubicBezTo>
                  <a:lnTo>
                    <a:pt x="1" y="942"/>
                  </a:lnTo>
                  <a:lnTo>
                    <a:pt x="2432" y="313"/>
                  </a:lnTo>
                  <a:cubicBezTo>
                    <a:pt x="2432" y="313"/>
                    <a:pt x="2456" y="213"/>
                    <a:pt x="2482" y="94"/>
                  </a:cubicBezTo>
                  <a:cubicBezTo>
                    <a:pt x="2494" y="32"/>
                    <a:pt x="2411" y="0"/>
                    <a:pt x="2267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9"/>
            <p:cNvSpPr/>
            <p:nvPr/>
          </p:nvSpPr>
          <p:spPr>
            <a:xfrm flipH="1">
              <a:off x="5615425" y="3855475"/>
              <a:ext cx="263125" cy="67675"/>
            </a:xfrm>
            <a:custGeom>
              <a:rect b="b" l="l" r="r" t="t"/>
              <a:pathLst>
                <a:path extrusionOk="0" h="2707" w="10525">
                  <a:moveTo>
                    <a:pt x="7653" y="0"/>
                  </a:moveTo>
                  <a:cubicBezTo>
                    <a:pt x="7571" y="0"/>
                    <a:pt x="7345" y="35"/>
                    <a:pt x="7205" y="394"/>
                  </a:cubicBezTo>
                  <a:cubicBezTo>
                    <a:pt x="7041" y="819"/>
                    <a:pt x="6575" y="1129"/>
                    <a:pt x="6137" y="1129"/>
                  </a:cubicBezTo>
                  <a:cubicBezTo>
                    <a:pt x="6115" y="1129"/>
                    <a:pt x="6093" y="1128"/>
                    <a:pt x="6071" y="1126"/>
                  </a:cubicBezTo>
                  <a:cubicBezTo>
                    <a:pt x="5619" y="1090"/>
                    <a:pt x="1750" y="401"/>
                    <a:pt x="1750" y="401"/>
                  </a:cubicBezTo>
                  <a:lnTo>
                    <a:pt x="0" y="1805"/>
                  </a:lnTo>
                  <a:cubicBezTo>
                    <a:pt x="682" y="2018"/>
                    <a:pt x="4644" y="2467"/>
                    <a:pt x="6141" y="2573"/>
                  </a:cubicBezTo>
                  <a:cubicBezTo>
                    <a:pt x="6377" y="2590"/>
                    <a:pt x="6614" y="2613"/>
                    <a:pt x="6849" y="2643"/>
                  </a:cubicBezTo>
                  <a:cubicBezTo>
                    <a:pt x="7205" y="2690"/>
                    <a:pt x="7565" y="2706"/>
                    <a:pt x="7764" y="2706"/>
                  </a:cubicBezTo>
                  <a:cubicBezTo>
                    <a:pt x="8496" y="2706"/>
                    <a:pt x="9551" y="2610"/>
                    <a:pt x="10093" y="1788"/>
                  </a:cubicBezTo>
                  <a:cubicBezTo>
                    <a:pt x="10525" y="1134"/>
                    <a:pt x="10057" y="810"/>
                    <a:pt x="9543" y="810"/>
                  </a:cubicBezTo>
                  <a:cubicBezTo>
                    <a:pt x="9412" y="810"/>
                    <a:pt x="9278" y="831"/>
                    <a:pt x="9155" y="873"/>
                  </a:cubicBezTo>
                  <a:cubicBezTo>
                    <a:pt x="8948" y="943"/>
                    <a:pt x="8683" y="972"/>
                    <a:pt x="8426" y="972"/>
                  </a:cubicBezTo>
                  <a:cubicBezTo>
                    <a:pt x="7936" y="972"/>
                    <a:pt x="7476" y="868"/>
                    <a:pt x="7505" y="750"/>
                  </a:cubicBezTo>
                  <a:cubicBezTo>
                    <a:pt x="7548" y="568"/>
                    <a:pt x="7684" y="2"/>
                    <a:pt x="7684" y="2"/>
                  </a:cubicBezTo>
                  <a:cubicBezTo>
                    <a:pt x="7684" y="2"/>
                    <a:pt x="7673" y="0"/>
                    <a:pt x="7653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9"/>
            <p:cNvSpPr/>
            <p:nvPr/>
          </p:nvSpPr>
          <p:spPr>
            <a:xfrm flipH="1">
              <a:off x="5538175" y="3829900"/>
              <a:ext cx="67950" cy="78150"/>
            </a:xfrm>
            <a:custGeom>
              <a:rect b="b" l="l" r="r" t="t"/>
              <a:pathLst>
                <a:path extrusionOk="0" h="3126" w="2718">
                  <a:moveTo>
                    <a:pt x="2495" y="1"/>
                  </a:moveTo>
                  <a:cubicBezTo>
                    <a:pt x="2423" y="1"/>
                    <a:pt x="2341" y="42"/>
                    <a:pt x="2266" y="127"/>
                  </a:cubicBezTo>
                  <a:cubicBezTo>
                    <a:pt x="2266" y="127"/>
                    <a:pt x="2060" y="855"/>
                    <a:pt x="2013" y="1032"/>
                  </a:cubicBezTo>
                  <a:cubicBezTo>
                    <a:pt x="1964" y="1205"/>
                    <a:pt x="1298" y="1520"/>
                    <a:pt x="879" y="1637"/>
                  </a:cubicBezTo>
                  <a:cubicBezTo>
                    <a:pt x="460" y="1750"/>
                    <a:pt x="1" y="1887"/>
                    <a:pt x="200" y="2475"/>
                  </a:cubicBezTo>
                  <a:cubicBezTo>
                    <a:pt x="373" y="2987"/>
                    <a:pt x="996" y="3126"/>
                    <a:pt x="1362" y="3126"/>
                  </a:cubicBezTo>
                  <a:cubicBezTo>
                    <a:pt x="1384" y="3126"/>
                    <a:pt x="1405" y="3125"/>
                    <a:pt x="1425" y="3124"/>
                  </a:cubicBezTo>
                  <a:cubicBezTo>
                    <a:pt x="1777" y="3111"/>
                    <a:pt x="2256" y="2774"/>
                    <a:pt x="2446" y="2232"/>
                  </a:cubicBezTo>
                  <a:cubicBezTo>
                    <a:pt x="2689" y="1540"/>
                    <a:pt x="2558" y="802"/>
                    <a:pt x="2655" y="399"/>
                  </a:cubicBezTo>
                  <a:cubicBezTo>
                    <a:pt x="2717" y="138"/>
                    <a:pt x="2625" y="1"/>
                    <a:pt x="2495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" name="Google Shape;2033;p40"/>
          <p:cNvSpPr txBox="1"/>
          <p:nvPr>
            <p:ph type="title"/>
          </p:nvPr>
        </p:nvSpPr>
        <p:spPr>
          <a:xfrm>
            <a:off x="720000" y="897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Frontend</a:t>
            </a:r>
            <a:endParaRPr/>
          </a:p>
        </p:txBody>
      </p:sp>
      <p:graphicFrame>
        <p:nvGraphicFramePr>
          <p:cNvPr id="2034" name="Google Shape;2034;p40"/>
          <p:cNvGraphicFramePr/>
          <p:nvPr/>
        </p:nvGraphicFramePr>
        <p:xfrm>
          <a:off x="1358225" y="17095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{7E929520-8F0E-4E16-8DE5-D42A727AE9C9}</a:tableStyleId>
              </a:tblPr>
              <a:tblGrid>
                <a:gridCol w="3264750"/>
                <a:gridCol w="3162775"/>
              </a:tblGrid>
              <a:tr h="577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Libraries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Description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7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Figma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UI/UX prototyping and design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73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React, 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Material UI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Code for website logic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8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41"/>
          <p:cNvSpPr txBox="1"/>
          <p:nvPr>
            <p:ph type="title"/>
          </p:nvPr>
        </p:nvSpPr>
        <p:spPr>
          <a:xfrm>
            <a:off x="720000" y="897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Backend</a:t>
            </a:r>
            <a:endParaRPr/>
          </a:p>
        </p:txBody>
      </p:sp>
      <p:graphicFrame>
        <p:nvGraphicFramePr>
          <p:cNvPr id="2040" name="Google Shape;2040;p41"/>
          <p:cNvGraphicFramePr/>
          <p:nvPr/>
        </p:nvGraphicFramePr>
        <p:xfrm>
          <a:off x="1358238" y="830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{7E929520-8F0E-4E16-8DE5-D42A727AE9C9}</a:tableStyleId>
              </a:tblPr>
              <a:tblGrid>
                <a:gridCol w="3264750"/>
                <a:gridCol w="3162775"/>
              </a:tblGrid>
              <a:tr h="499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Libraries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Description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MongoDB, Redis, Spring Cache Abstraction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Data Storage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Spring Validator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Input Validation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Spring Boot, Maven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Application Technologies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JSON Web Token, Spring Security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Security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SpringDoc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OpenAPI Documentation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Thymeleaf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HTML Templating Library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9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Resilience4J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Short circuiting and retry with exponential backoff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5" name="Google Shape;2045;p42"/>
          <p:cNvGrpSpPr/>
          <p:nvPr/>
        </p:nvGrpSpPr>
        <p:grpSpPr>
          <a:xfrm flipH="1">
            <a:off x="-41" y="718250"/>
            <a:ext cx="9144241" cy="1182675"/>
            <a:chOff x="3813375" y="4666275"/>
            <a:chExt cx="3441825" cy="445150"/>
          </a:xfrm>
        </p:grpSpPr>
        <p:sp>
          <p:nvSpPr>
            <p:cNvPr id="2046" name="Google Shape;2046;p42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2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2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2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2"/>
            <p:cNvSpPr/>
            <p:nvPr/>
          </p:nvSpPr>
          <p:spPr>
            <a:xfrm>
              <a:off x="47041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2"/>
            <p:cNvSpPr/>
            <p:nvPr/>
          </p:nvSpPr>
          <p:spPr>
            <a:xfrm>
              <a:off x="47526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2"/>
            <p:cNvSpPr/>
            <p:nvPr/>
          </p:nvSpPr>
          <p:spPr>
            <a:xfrm>
              <a:off x="48014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2"/>
            <p:cNvSpPr/>
            <p:nvPr/>
          </p:nvSpPr>
          <p:spPr>
            <a:xfrm>
              <a:off x="48523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2"/>
            <p:cNvSpPr/>
            <p:nvPr/>
          </p:nvSpPr>
          <p:spPr>
            <a:xfrm>
              <a:off x="4900500" y="4887650"/>
              <a:ext cx="29275" cy="223750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2"/>
            <p:cNvSpPr/>
            <p:nvPr/>
          </p:nvSpPr>
          <p:spPr>
            <a:xfrm>
              <a:off x="50012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2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2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2"/>
            <p:cNvSpPr/>
            <p:nvPr/>
          </p:nvSpPr>
          <p:spPr>
            <a:xfrm>
              <a:off x="39124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2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2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2"/>
            <p:cNvSpPr/>
            <p:nvPr/>
          </p:nvSpPr>
          <p:spPr>
            <a:xfrm>
              <a:off x="406060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>
              <a:off x="4109100" y="4850325"/>
              <a:ext cx="27925" cy="261075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>
              <a:off x="4157900" y="4666325"/>
              <a:ext cx="29325" cy="445075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2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2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50971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2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2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2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2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2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2"/>
            <p:cNvSpPr/>
            <p:nvPr/>
          </p:nvSpPr>
          <p:spPr>
            <a:xfrm>
              <a:off x="50507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2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2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2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2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2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2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2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2"/>
            <p:cNvSpPr/>
            <p:nvPr/>
          </p:nvSpPr>
          <p:spPr>
            <a:xfrm>
              <a:off x="549320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2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2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2"/>
            <p:cNvSpPr/>
            <p:nvPr/>
          </p:nvSpPr>
          <p:spPr>
            <a:xfrm>
              <a:off x="56451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2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2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2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2"/>
            <p:cNvSpPr/>
            <p:nvPr/>
          </p:nvSpPr>
          <p:spPr>
            <a:xfrm>
              <a:off x="584180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2"/>
            <p:cNvSpPr/>
            <p:nvPr/>
          </p:nvSpPr>
          <p:spPr>
            <a:xfrm>
              <a:off x="589062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2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2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2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2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2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2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2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2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2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2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2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2"/>
            <p:cNvSpPr/>
            <p:nvPr/>
          </p:nvSpPr>
          <p:spPr>
            <a:xfrm>
              <a:off x="70804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>
              <a:off x="71289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>
              <a:off x="71777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>
              <a:off x="722865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>
            <a:off x="786875" y="2229575"/>
            <a:ext cx="1088400" cy="10884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7" name="Google Shape;2117;p42"/>
          <p:cNvSpPr txBox="1"/>
          <p:nvPr>
            <p:ph type="title"/>
          </p:nvPr>
        </p:nvSpPr>
        <p:spPr>
          <a:xfrm>
            <a:off x="713225" y="3379350"/>
            <a:ext cx="44814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Features &amp; Demo</a:t>
            </a:r>
            <a:endParaRPr/>
          </a:p>
        </p:txBody>
      </p:sp>
      <p:sp>
        <p:nvSpPr>
          <p:cNvPr id="2118" name="Google Shape;2118;p42"/>
          <p:cNvSpPr txBox="1"/>
          <p:nvPr>
            <p:ph idx="2" type="title"/>
          </p:nvPr>
        </p:nvSpPr>
        <p:spPr>
          <a:xfrm>
            <a:off x="713225" y="2465675"/>
            <a:ext cx="1235700" cy="6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119" name="Google Shape;2119;p42"/>
          <p:cNvSpPr/>
          <p:nvPr/>
        </p:nvSpPr>
        <p:spPr>
          <a:xfrm>
            <a:off x="-17550" y="789950"/>
            <a:ext cx="9207375" cy="1114725"/>
          </a:xfrm>
          <a:custGeom>
            <a:rect b="b" l="l" r="r" t="t"/>
            <a:pathLst>
              <a:path extrusionOk="0" h="44589" w="368295">
                <a:moveTo>
                  <a:pt x="368295" y="28439"/>
                </a:moveTo>
                <a:lnTo>
                  <a:pt x="327569" y="36865"/>
                </a:lnTo>
                <a:lnTo>
                  <a:pt x="258755" y="1054"/>
                </a:lnTo>
                <a:lnTo>
                  <a:pt x="179759" y="28088"/>
                </a:lnTo>
                <a:lnTo>
                  <a:pt x="142894" y="2458"/>
                </a:lnTo>
                <a:lnTo>
                  <a:pt x="96550" y="24226"/>
                </a:lnTo>
                <a:lnTo>
                  <a:pt x="67410" y="0"/>
                </a:lnTo>
                <a:lnTo>
                  <a:pt x="0" y="44589"/>
                </a:ln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2120" name="Google Shape;2120;p42"/>
          <p:cNvGrpSpPr/>
          <p:nvPr/>
        </p:nvGrpSpPr>
        <p:grpSpPr>
          <a:xfrm>
            <a:off x="-1" y="1900931"/>
            <a:ext cx="9144134" cy="129765"/>
            <a:chOff x="237925" y="603400"/>
            <a:chExt cx="3162200" cy="44875"/>
          </a:xfrm>
        </p:grpSpPr>
        <p:sp>
          <p:nvSpPr>
            <p:cNvPr id="2121" name="Google Shape;2121;p42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2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grpSp>
        <p:nvGrpSpPr>
          <p:cNvPr id="1330" name="Google Shape;1330;p25"/>
          <p:cNvGrpSpPr/>
          <p:nvPr/>
        </p:nvGrpSpPr>
        <p:grpSpPr>
          <a:xfrm>
            <a:off x="360298" y="1286245"/>
            <a:ext cx="3222027" cy="3339450"/>
            <a:chOff x="285750" y="1504950"/>
            <a:chExt cx="3167234" cy="3282660"/>
          </a:xfrm>
        </p:grpSpPr>
        <p:sp>
          <p:nvSpPr>
            <p:cNvPr id="1331" name="Google Shape;1331;p25"/>
            <p:cNvSpPr/>
            <p:nvPr/>
          </p:nvSpPr>
          <p:spPr>
            <a:xfrm>
              <a:off x="285750" y="1504950"/>
              <a:ext cx="1966881" cy="2514000"/>
            </a:xfrm>
            <a:custGeom>
              <a:rect b="b" l="l" r="r" t="t"/>
              <a:pathLst>
                <a:path extrusionOk="0" h="74866" w="58573">
                  <a:moveTo>
                    <a:pt x="56901" y="1"/>
                  </a:moveTo>
                  <a:cubicBezTo>
                    <a:pt x="56871" y="1"/>
                    <a:pt x="56840" y="31"/>
                    <a:pt x="56810" y="31"/>
                  </a:cubicBezTo>
                  <a:lnTo>
                    <a:pt x="56780" y="31"/>
                  </a:lnTo>
                  <a:lnTo>
                    <a:pt x="56749" y="62"/>
                  </a:lnTo>
                  <a:lnTo>
                    <a:pt x="56688" y="62"/>
                  </a:lnTo>
                  <a:cubicBezTo>
                    <a:pt x="56658" y="92"/>
                    <a:pt x="56597" y="123"/>
                    <a:pt x="56567" y="153"/>
                  </a:cubicBezTo>
                  <a:lnTo>
                    <a:pt x="1003" y="32220"/>
                  </a:lnTo>
                  <a:cubicBezTo>
                    <a:pt x="943" y="32251"/>
                    <a:pt x="882" y="32281"/>
                    <a:pt x="821" y="32342"/>
                  </a:cubicBezTo>
                  <a:cubicBezTo>
                    <a:pt x="791" y="32372"/>
                    <a:pt x="791" y="32372"/>
                    <a:pt x="760" y="32403"/>
                  </a:cubicBezTo>
                  <a:cubicBezTo>
                    <a:pt x="730" y="32433"/>
                    <a:pt x="700" y="32433"/>
                    <a:pt x="669" y="32463"/>
                  </a:cubicBezTo>
                  <a:cubicBezTo>
                    <a:pt x="669" y="32494"/>
                    <a:pt x="639" y="32494"/>
                    <a:pt x="639" y="32524"/>
                  </a:cubicBezTo>
                  <a:lnTo>
                    <a:pt x="608" y="32555"/>
                  </a:lnTo>
                  <a:cubicBezTo>
                    <a:pt x="578" y="32555"/>
                    <a:pt x="578" y="32585"/>
                    <a:pt x="548" y="32585"/>
                  </a:cubicBezTo>
                  <a:cubicBezTo>
                    <a:pt x="548" y="32615"/>
                    <a:pt x="517" y="32646"/>
                    <a:pt x="487" y="32707"/>
                  </a:cubicBezTo>
                  <a:cubicBezTo>
                    <a:pt x="456" y="32707"/>
                    <a:pt x="456" y="32707"/>
                    <a:pt x="456" y="32737"/>
                  </a:cubicBezTo>
                  <a:lnTo>
                    <a:pt x="426" y="32737"/>
                  </a:lnTo>
                  <a:cubicBezTo>
                    <a:pt x="426" y="32767"/>
                    <a:pt x="426" y="32767"/>
                    <a:pt x="426" y="32798"/>
                  </a:cubicBezTo>
                  <a:cubicBezTo>
                    <a:pt x="396" y="32828"/>
                    <a:pt x="365" y="32828"/>
                    <a:pt x="365" y="32859"/>
                  </a:cubicBezTo>
                  <a:cubicBezTo>
                    <a:pt x="335" y="32889"/>
                    <a:pt x="304" y="32919"/>
                    <a:pt x="304" y="32950"/>
                  </a:cubicBezTo>
                  <a:cubicBezTo>
                    <a:pt x="304" y="32980"/>
                    <a:pt x="304" y="32980"/>
                    <a:pt x="304" y="32980"/>
                  </a:cubicBezTo>
                  <a:cubicBezTo>
                    <a:pt x="274" y="32980"/>
                    <a:pt x="274" y="33011"/>
                    <a:pt x="244" y="33041"/>
                  </a:cubicBezTo>
                  <a:cubicBezTo>
                    <a:pt x="244" y="33071"/>
                    <a:pt x="213" y="33102"/>
                    <a:pt x="213" y="33132"/>
                  </a:cubicBezTo>
                  <a:cubicBezTo>
                    <a:pt x="183" y="33163"/>
                    <a:pt x="183" y="33193"/>
                    <a:pt x="183" y="33193"/>
                  </a:cubicBezTo>
                  <a:cubicBezTo>
                    <a:pt x="183" y="33193"/>
                    <a:pt x="183" y="33223"/>
                    <a:pt x="183" y="33223"/>
                  </a:cubicBezTo>
                  <a:cubicBezTo>
                    <a:pt x="152" y="33254"/>
                    <a:pt x="152" y="33284"/>
                    <a:pt x="122" y="33314"/>
                  </a:cubicBezTo>
                  <a:cubicBezTo>
                    <a:pt x="122" y="33345"/>
                    <a:pt x="122" y="33375"/>
                    <a:pt x="92" y="33406"/>
                  </a:cubicBezTo>
                  <a:cubicBezTo>
                    <a:pt x="92" y="33406"/>
                    <a:pt x="92" y="33436"/>
                    <a:pt x="92" y="33436"/>
                  </a:cubicBezTo>
                  <a:cubicBezTo>
                    <a:pt x="92" y="33466"/>
                    <a:pt x="92" y="33466"/>
                    <a:pt x="61" y="33466"/>
                  </a:cubicBezTo>
                  <a:lnTo>
                    <a:pt x="61" y="33497"/>
                  </a:lnTo>
                  <a:cubicBezTo>
                    <a:pt x="61" y="33527"/>
                    <a:pt x="31" y="33588"/>
                    <a:pt x="31" y="33618"/>
                  </a:cubicBezTo>
                  <a:cubicBezTo>
                    <a:pt x="31" y="33649"/>
                    <a:pt x="31" y="33679"/>
                    <a:pt x="31" y="33679"/>
                  </a:cubicBezTo>
                  <a:cubicBezTo>
                    <a:pt x="31" y="33710"/>
                    <a:pt x="31" y="33710"/>
                    <a:pt x="31" y="33740"/>
                  </a:cubicBezTo>
                  <a:cubicBezTo>
                    <a:pt x="31" y="33740"/>
                    <a:pt x="0" y="33740"/>
                    <a:pt x="0" y="33770"/>
                  </a:cubicBezTo>
                  <a:cubicBezTo>
                    <a:pt x="0" y="33831"/>
                    <a:pt x="0" y="33892"/>
                    <a:pt x="0" y="33953"/>
                  </a:cubicBezTo>
                  <a:lnTo>
                    <a:pt x="92" y="73467"/>
                  </a:lnTo>
                  <a:cubicBezTo>
                    <a:pt x="92" y="73801"/>
                    <a:pt x="213" y="74014"/>
                    <a:pt x="396" y="74105"/>
                  </a:cubicBezTo>
                  <a:lnTo>
                    <a:pt x="1672" y="74865"/>
                  </a:lnTo>
                  <a:cubicBezTo>
                    <a:pt x="1490" y="74744"/>
                    <a:pt x="1399" y="74531"/>
                    <a:pt x="1399" y="74227"/>
                  </a:cubicBezTo>
                  <a:lnTo>
                    <a:pt x="1277" y="34713"/>
                  </a:lnTo>
                  <a:cubicBezTo>
                    <a:pt x="1277" y="34622"/>
                    <a:pt x="1277" y="34561"/>
                    <a:pt x="1307" y="34470"/>
                  </a:cubicBezTo>
                  <a:cubicBezTo>
                    <a:pt x="1307" y="34470"/>
                    <a:pt x="1307" y="34439"/>
                    <a:pt x="1307" y="34439"/>
                  </a:cubicBezTo>
                  <a:cubicBezTo>
                    <a:pt x="1307" y="34378"/>
                    <a:pt x="1338" y="34287"/>
                    <a:pt x="1368" y="34226"/>
                  </a:cubicBezTo>
                  <a:cubicBezTo>
                    <a:pt x="1368" y="34196"/>
                    <a:pt x="1368" y="34196"/>
                    <a:pt x="1368" y="34196"/>
                  </a:cubicBezTo>
                  <a:cubicBezTo>
                    <a:pt x="1399" y="34105"/>
                    <a:pt x="1429" y="34044"/>
                    <a:pt x="1459" y="33953"/>
                  </a:cubicBezTo>
                  <a:cubicBezTo>
                    <a:pt x="1490" y="33862"/>
                    <a:pt x="1520" y="33801"/>
                    <a:pt x="1581" y="33710"/>
                  </a:cubicBezTo>
                  <a:cubicBezTo>
                    <a:pt x="1611" y="33649"/>
                    <a:pt x="1672" y="33558"/>
                    <a:pt x="1733" y="33497"/>
                  </a:cubicBezTo>
                  <a:cubicBezTo>
                    <a:pt x="1733" y="33497"/>
                    <a:pt x="1733" y="33497"/>
                    <a:pt x="1733" y="33466"/>
                  </a:cubicBezTo>
                  <a:cubicBezTo>
                    <a:pt x="1794" y="33406"/>
                    <a:pt x="1824" y="33345"/>
                    <a:pt x="1885" y="33284"/>
                  </a:cubicBezTo>
                  <a:lnTo>
                    <a:pt x="1915" y="33254"/>
                  </a:lnTo>
                  <a:cubicBezTo>
                    <a:pt x="1946" y="33223"/>
                    <a:pt x="2007" y="33193"/>
                    <a:pt x="2037" y="33132"/>
                  </a:cubicBezTo>
                  <a:cubicBezTo>
                    <a:pt x="2067" y="33132"/>
                    <a:pt x="2098" y="33102"/>
                    <a:pt x="2098" y="33102"/>
                  </a:cubicBezTo>
                  <a:cubicBezTo>
                    <a:pt x="2159" y="33041"/>
                    <a:pt x="2219" y="33011"/>
                    <a:pt x="2280" y="32950"/>
                  </a:cubicBezTo>
                  <a:lnTo>
                    <a:pt x="57843" y="882"/>
                  </a:lnTo>
                  <a:cubicBezTo>
                    <a:pt x="57904" y="852"/>
                    <a:pt x="57965" y="822"/>
                    <a:pt x="58026" y="791"/>
                  </a:cubicBezTo>
                  <a:lnTo>
                    <a:pt x="58056" y="791"/>
                  </a:lnTo>
                  <a:cubicBezTo>
                    <a:pt x="58117" y="761"/>
                    <a:pt x="58178" y="761"/>
                    <a:pt x="58239" y="761"/>
                  </a:cubicBezTo>
                  <a:cubicBezTo>
                    <a:pt x="58269" y="746"/>
                    <a:pt x="58299" y="738"/>
                    <a:pt x="58330" y="738"/>
                  </a:cubicBezTo>
                  <a:cubicBezTo>
                    <a:pt x="58360" y="738"/>
                    <a:pt x="58391" y="746"/>
                    <a:pt x="58421" y="761"/>
                  </a:cubicBezTo>
                  <a:cubicBezTo>
                    <a:pt x="58482" y="761"/>
                    <a:pt x="58512" y="791"/>
                    <a:pt x="58573" y="822"/>
                  </a:cubicBezTo>
                  <a:lnTo>
                    <a:pt x="57266" y="62"/>
                  </a:lnTo>
                  <a:cubicBezTo>
                    <a:pt x="57266" y="62"/>
                    <a:pt x="57236" y="31"/>
                    <a:pt x="57236" y="31"/>
                  </a:cubicBezTo>
                  <a:lnTo>
                    <a:pt x="57175" y="31"/>
                  </a:lnTo>
                  <a:cubicBezTo>
                    <a:pt x="57144" y="1"/>
                    <a:pt x="57144" y="1"/>
                    <a:pt x="57144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328633" y="1529733"/>
              <a:ext cx="1937297" cy="2491166"/>
            </a:xfrm>
            <a:custGeom>
              <a:rect b="b" l="l" r="r" t="t"/>
              <a:pathLst>
                <a:path extrusionOk="0" h="74186" w="57692">
                  <a:moveTo>
                    <a:pt x="57013" y="1"/>
                  </a:moveTo>
                  <a:cubicBezTo>
                    <a:pt x="56878" y="1"/>
                    <a:pt x="56726" y="47"/>
                    <a:pt x="56566" y="144"/>
                  </a:cubicBezTo>
                  <a:lnTo>
                    <a:pt x="1003" y="32212"/>
                  </a:lnTo>
                  <a:cubicBezTo>
                    <a:pt x="456" y="32546"/>
                    <a:pt x="0" y="33306"/>
                    <a:pt x="0" y="33975"/>
                  </a:cubicBezTo>
                  <a:lnTo>
                    <a:pt x="122" y="73459"/>
                  </a:lnTo>
                  <a:cubicBezTo>
                    <a:pt x="122" y="73926"/>
                    <a:pt x="344" y="74185"/>
                    <a:pt x="665" y="74185"/>
                  </a:cubicBezTo>
                  <a:cubicBezTo>
                    <a:pt x="803" y="74185"/>
                    <a:pt x="960" y="74137"/>
                    <a:pt x="1125" y="74036"/>
                  </a:cubicBezTo>
                  <a:lnTo>
                    <a:pt x="56688" y="41969"/>
                  </a:lnTo>
                  <a:cubicBezTo>
                    <a:pt x="57235" y="41665"/>
                    <a:pt x="57691" y="40874"/>
                    <a:pt x="57691" y="40236"/>
                  </a:cubicBezTo>
                  <a:lnTo>
                    <a:pt x="57570" y="722"/>
                  </a:lnTo>
                  <a:cubicBezTo>
                    <a:pt x="57570" y="270"/>
                    <a:pt x="57341" y="1"/>
                    <a:pt x="57013" y="1"/>
                  </a:cubicBezTo>
                  <a:close/>
                </a:path>
              </a:pathLst>
            </a:custGeom>
            <a:solidFill>
              <a:srgbClr val="808080"/>
            </a:solidFill>
            <a:ln cap="flat" cmpd="sng" w="9525">
              <a:solidFill>
                <a:srgbClr val="80808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339849" y="3633163"/>
              <a:ext cx="3109038" cy="1154447"/>
            </a:xfrm>
            <a:custGeom>
              <a:rect b="b" l="l" r="r" t="t"/>
              <a:pathLst>
                <a:path extrusionOk="0" h="34379" w="92586">
                  <a:moveTo>
                    <a:pt x="92555" y="1"/>
                  </a:moveTo>
                  <a:cubicBezTo>
                    <a:pt x="92555" y="213"/>
                    <a:pt x="92434" y="426"/>
                    <a:pt x="92130" y="578"/>
                  </a:cubicBezTo>
                  <a:lnTo>
                    <a:pt x="36597" y="32646"/>
                  </a:lnTo>
                  <a:cubicBezTo>
                    <a:pt x="36536" y="32676"/>
                    <a:pt x="36445" y="32706"/>
                    <a:pt x="36384" y="32737"/>
                  </a:cubicBezTo>
                  <a:lnTo>
                    <a:pt x="36354" y="32767"/>
                  </a:lnTo>
                  <a:cubicBezTo>
                    <a:pt x="36293" y="32798"/>
                    <a:pt x="36202" y="32798"/>
                    <a:pt x="36141" y="32828"/>
                  </a:cubicBezTo>
                  <a:lnTo>
                    <a:pt x="36110" y="32828"/>
                  </a:lnTo>
                  <a:cubicBezTo>
                    <a:pt x="36019" y="32858"/>
                    <a:pt x="35959" y="32858"/>
                    <a:pt x="35867" y="32858"/>
                  </a:cubicBezTo>
                  <a:cubicBezTo>
                    <a:pt x="35867" y="32858"/>
                    <a:pt x="35867" y="32889"/>
                    <a:pt x="35837" y="32889"/>
                  </a:cubicBezTo>
                  <a:lnTo>
                    <a:pt x="35563" y="32889"/>
                  </a:lnTo>
                  <a:cubicBezTo>
                    <a:pt x="35503" y="32889"/>
                    <a:pt x="35411" y="32889"/>
                    <a:pt x="35320" y="32858"/>
                  </a:cubicBezTo>
                  <a:lnTo>
                    <a:pt x="35290" y="32858"/>
                  </a:lnTo>
                  <a:cubicBezTo>
                    <a:pt x="35229" y="32858"/>
                    <a:pt x="35168" y="32858"/>
                    <a:pt x="35107" y="32828"/>
                  </a:cubicBezTo>
                  <a:cubicBezTo>
                    <a:pt x="35077" y="32828"/>
                    <a:pt x="35016" y="32798"/>
                    <a:pt x="34955" y="32798"/>
                  </a:cubicBezTo>
                  <a:cubicBezTo>
                    <a:pt x="34925" y="32798"/>
                    <a:pt x="34895" y="32767"/>
                    <a:pt x="34864" y="32767"/>
                  </a:cubicBezTo>
                  <a:cubicBezTo>
                    <a:pt x="34773" y="32737"/>
                    <a:pt x="34682" y="32706"/>
                    <a:pt x="34591" y="32646"/>
                  </a:cubicBezTo>
                  <a:lnTo>
                    <a:pt x="426" y="12797"/>
                  </a:lnTo>
                  <a:cubicBezTo>
                    <a:pt x="396" y="12767"/>
                    <a:pt x="365" y="12736"/>
                    <a:pt x="335" y="12736"/>
                  </a:cubicBezTo>
                  <a:cubicBezTo>
                    <a:pt x="304" y="12706"/>
                    <a:pt x="274" y="12676"/>
                    <a:pt x="244" y="12645"/>
                  </a:cubicBezTo>
                  <a:cubicBezTo>
                    <a:pt x="183" y="12615"/>
                    <a:pt x="152" y="12584"/>
                    <a:pt x="122" y="12524"/>
                  </a:cubicBezTo>
                  <a:cubicBezTo>
                    <a:pt x="122" y="12524"/>
                    <a:pt x="92" y="12524"/>
                    <a:pt x="92" y="12493"/>
                  </a:cubicBezTo>
                  <a:cubicBezTo>
                    <a:pt x="61" y="12463"/>
                    <a:pt x="61" y="12433"/>
                    <a:pt x="31" y="12372"/>
                  </a:cubicBezTo>
                  <a:cubicBezTo>
                    <a:pt x="0" y="12311"/>
                    <a:pt x="0" y="12250"/>
                    <a:pt x="0" y="12220"/>
                  </a:cubicBezTo>
                  <a:lnTo>
                    <a:pt x="0" y="13709"/>
                  </a:lnTo>
                  <a:cubicBezTo>
                    <a:pt x="0" y="13740"/>
                    <a:pt x="0" y="13770"/>
                    <a:pt x="31" y="13800"/>
                  </a:cubicBezTo>
                  <a:cubicBezTo>
                    <a:pt x="31" y="13800"/>
                    <a:pt x="31" y="13831"/>
                    <a:pt x="31" y="13831"/>
                  </a:cubicBezTo>
                  <a:cubicBezTo>
                    <a:pt x="31" y="13861"/>
                    <a:pt x="31" y="13861"/>
                    <a:pt x="31" y="13861"/>
                  </a:cubicBezTo>
                  <a:cubicBezTo>
                    <a:pt x="61" y="13891"/>
                    <a:pt x="61" y="13922"/>
                    <a:pt x="92" y="13952"/>
                  </a:cubicBezTo>
                  <a:cubicBezTo>
                    <a:pt x="92" y="13952"/>
                    <a:pt x="92" y="13983"/>
                    <a:pt x="92" y="13983"/>
                  </a:cubicBezTo>
                  <a:cubicBezTo>
                    <a:pt x="122" y="13983"/>
                    <a:pt x="122" y="14013"/>
                    <a:pt x="122" y="14013"/>
                  </a:cubicBezTo>
                  <a:cubicBezTo>
                    <a:pt x="122" y="14013"/>
                    <a:pt x="122" y="14013"/>
                    <a:pt x="122" y="14043"/>
                  </a:cubicBezTo>
                  <a:cubicBezTo>
                    <a:pt x="152" y="14074"/>
                    <a:pt x="183" y="14104"/>
                    <a:pt x="213" y="14135"/>
                  </a:cubicBezTo>
                  <a:lnTo>
                    <a:pt x="244" y="14135"/>
                  </a:lnTo>
                  <a:cubicBezTo>
                    <a:pt x="274" y="14165"/>
                    <a:pt x="304" y="14195"/>
                    <a:pt x="335" y="14226"/>
                  </a:cubicBezTo>
                  <a:cubicBezTo>
                    <a:pt x="365" y="14226"/>
                    <a:pt x="365" y="14256"/>
                    <a:pt x="396" y="14256"/>
                  </a:cubicBezTo>
                  <a:cubicBezTo>
                    <a:pt x="426" y="14256"/>
                    <a:pt x="426" y="14287"/>
                    <a:pt x="426" y="14287"/>
                  </a:cubicBezTo>
                  <a:lnTo>
                    <a:pt x="34591" y="34135"/>
                  </a:lnTo>
                  <a:cubicBezTo>
                    <a:pt x="34682" y="34165"/>
                    <a:pt x="34773" y="34226"/>
                    <a:pt x="34864" y="34257"/>
                  </a:cubicBezTo>
                  <a:lnTo>
                    <a:pt x="34895" y="34257"/>
                  </a:lnTo>
                  <a:cubicBezTo>
                    <a:pt x="34925" y="34287"/>
                    <a:pt x="34955" y="34287"/>
                    <a:pt x="34986" y="34287"/>
                  </a:cubicBezTo>
                  <a:cubicBezTo>
                    <a:pt x="35016" y="34287"/>
                    <a:pt x="35077" y="34317"/>
                    <a:pt x="35107" y="34317"/>
                  </a:cubicBezTo>
                  <a:lnTo>
                    <a:pt x="35168" y="34317"/>
                  </a:lnTo>
                  <a:cubicBezTo>
                    <a:pt x="35229" y="34348"/>
                    <a:pt x="35259" y="34348"/>
                    <a:pt x="35290" y="34348"/>
                  </a:cubicBezTo>
                  <a:lnTo>
                    <a:pt x="35351" y="34348"/>
                  </a:lnTo>
                  <a:lnTo>
                    <a:pt x="35503" y="34378"/>
                  </a:lnTo>
                  <a:lnTo>
                    <a:pt x="35655" y="34378"/>
                  </a:lnTo>
                  <a:cubicBezTo>
                    <a:pt x="35715" y="34378"/>
                    <a:pt x="35746" y="34378"/>
                    <a:pt x="35807" y="34348"/>
                  </a:cubicBezTo>
                  <a:lnTo>
                    <a:pt x="35928" y="34348"/>
                  </a:lnTo>
                  <a:cubicBezTo>
                    <a:pt x="35989" y="34348"/>
                    <a:pt x="36050" y="34317"/>
                    <a:pt x="36080" y="34317"/>
                  </a:cubicBezTo>
                  <a:lnTo>
                    <a:pt x="36110" y="34317"/>
                  </a:lnTo>
                  <a:cubicBezTo>
                    <a:pt x="36141" y="34317"/>
                    <a:pt x="36141" y="34317"/>
                    <a:pt x="36171" y="34287"/>
                  </a:cubicBezTo>
                  <a:lnTo>
                    <a:pt x="36232" y="34287"/>
                  </a:lnTo>
                  <a:cubicBezTo>
                    <a:pt x="36262" y="34257"/>
                    <a:pt x="36323" y="34257"/>
                    <a:pt x="36354" y="34226"/>
                  </a:cubicBezTo>
                  <a:lnTo>
                    <a:pt x="36414" y="34226"/>
                  </a:lnTo>
                  <a:cubicBezTo>
                    <a:pt x="36475" y="34196"/>
                    <a:pt x="36536" y="34165"/>
                    <a:pt x="36597" y="34135"/>
                  </a:cubicBezTo>
                  <a:lnTo>
                    <a:pt x="92160" y="2068"/>
                  </a:lnTo>
                  <a:cubicBezTo>
                    <a:pt x="92434" y="1885"/>
                    <a:pt x="92586" y="1672"/>
                    <a:pt x="92586" y="1460"/>
                  </a:cubicBezTo>
                  <a:lnTo>
                    <a:pt x="92555" y="1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334745" y="2936016"/>
              <a:ext cx="3118239" cy="1804589"/>
            </a:xfrm>
            <a:custGeom>
              <a:rect b="b" l="l" r="r" t="t"/>
              <a:pathLst>
                <a:path extrusionOk="0" h="53740" w="92860">
                  <a:moveTo>
                    <a:pt x="578" y="32402"/>
                  </a:moveTo>
                  <a:cubicBezTo>
                    <a:pt x="31" y="32706"/>
                    <a:pt x="0" y="33223"/>
                    <a:pt x="578" y="33557"/>
                  </a:cubicBezTo>
                  <a:lnTo>
                    <a:pt x="34712" y="53406"/>
                  </a:lnTo>
                  <a:cubicBezTo>
                    <a:pt x="35290" y="53740"/>
                    <a:pt x="36171" y="53740"/>
                    <a:pt x="36749" y="53406"/>
                  </a:cubicBezTo>
                  <a:lnTo>
                    <a:pt x="92282" y="21338"/>
                  </a:lnTo>
                  <a:cubicBezTo>
                    <a:pt x="92859" y="21004"/>
                    <a:pt x="92859" y="20487"/>
                    <a:pt x="92282" y="20183"/>
                  </a:cubicBezTo>
                  <a:lnTo>
                    <a:pt x="58147" y="304"/>
                  </a:lnTo>
                  <a:cubicBezTo>
                    <a:pt x="57570" y="1"/>
                    <a:pt x="56688" y="1"/>
                    <a:pt x="56111" y="304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912475" y="3924078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274" y="1368"/>
                  </a:moveTo>
                  <a:cubicBezTo>
                    <a:pt x="0" y="1551"/>
                    <a:pt x="0" y="1642"/>
                    <a:pt x="244" y="1794"/>
                  </a:cubicBezTo>
                  <a:cubicBezTo>
                    <a:pt x="912" y="2189"/>
                    <a:pt x="1581" y="2584"/>
                    <a:pt x="2250" y="2949"/>
                  </a:cubicBezTo>
                  <a:cubicBezTo>
                    <a:pt x="2462" y="3070"/>
                    <a:pt x="2675" y="3070"/>
                    <a:pt x="2918" y="2949"/>
                  </a:cubicBezTo>
                  <a:cubicBezTo>
                    <a:pt x="3283" y="2736"/>
                    <a:pt x="3617" y="2523"/>
                    <a:pt x="3982" y="2311"/>
                  </a:cubicBezTo>
                  <a:cubicBezTo>
                    <a:pt x="4347" y="2128"/>
                    <a:pt x="4681" y="1915"/>
                    <a:pt x="5046" y="1703"/>
                  </a:cubicBezTo>
                  <a:cubicBezTo>
                    <a:pt x="5289" y="1551"/>
                    <a:pt x="5320" y="1429"/>
                    <a:pt x="5076" y="1307"/>
                  </a:cubicBezTo>
                  <a:cubicBezTo>
                    <a:pt x="4408" y="912"/>
                    <a:pt x="3769" y="548"/>
                    <a:pt x="3101" y="152"/>
                  </a:cubicBezTo>
                  <a:cubicBezTo>
                    <a:pt x="2858" y="0"/>
                    <a:pt x="2645" y="0"/>
                    <a:pt x="2371" y="183"/>
                  </a:cubicBezTo>
                  <a:cubicBezTo>
                    <a:pt x="2006" y="365"/>
                    <a:pt x="1672" y="578"/>
                    <a:pt x="1338" y="760"/>
                  </a:cubicBezTo>
                  <a:cubicBezTo>
                    <a:pt x="973" y="973"/>
                    <a:pt x="608" y="1186"/>
                    <a:pt x="274" y="136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953310" y="4024116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274" y="1368"/>
                  </a:moveTo>
                  <a:cubicBezTo>
                    <a:pt x="0" y="1520"/>
                    <a:pt x="0" y="1642"/>
                    <a:pt x="243" y="1794"/>
                  </a:cubicBezTo>
                  <a:cubicBezTo>
                    <a:pt x="882" y="2158"/>
                    <a:pt x="1550" y="2553"/>
                    <a:pt x="2189" y="2918"/>
                  </a:cubicBezTo>
                  <a:cubicBezTo>
                    <a:pt x="2462" y="3070"/>
                    <a:pt x="2675" y="3070"/>
                    <a:pt x="2949" y="2918"/>
                  </a:cubicBezTo>
                  <a:cubicBezTo>
                    <a:pt x="3070" y="2827"/>
                    <a:pt x="3161" y="2766"/>
                    <a:pt x="3283" y="2705"/>
                  </a:cubicBezTo>
                  <a:lnTo>
                    <a:pt x="3982" y="2310"/>
                  </a:lnTo>
                  <a:cubicBezTo>
                    <a:pt x="4316" y="2098"/>
                    <a:pt x="4651" y="1915"/>
                    <a:pt x="5015" y="1702"/>
                  </a:cubicBezTo>
                  <a:cubicBezTo>
                    <a:pt x="5289" y="1550"/>
                    <a:pt x="5319" y="1429"/>
                    <a:pt x="5046" y="1277"/>
                  </a:cubicBezTo>
                  <a:cubicBezTo>
                    <a:pt x="4377" y="882"/>
                    <a:pt x="3739" y="517"/>
                    <a:pt x="3101" y="152"/>
                  </a:cubicBezTo>
                  <a:cubicBezTo>
                    <a:pt x="2827" y="0"/>
                    <a:pt x="2645" y="0"/>
                    <a:pt x="2341" y="152"/>
                  </a:cubicBezTo>
                  <a:cubicBezTo>
                    <a:pt x="1672" y="547"/>
                    <a:pt x="973" y="942"/>
                    <a:pt x="274" y="136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733857" y="3989393"/>
              <a:ext cx="243959" cy="141909"/>
            </a:xfrm>
            <a:custGeom>
              <a:rect b="b" l="l" r="r" t="t"/>
              <a:pathLst>
                <a:path extrusionOk="0" h="4226" w="7265">
                  <a:moveTo>
                    <a:pt x="274" y="2493"/>
                  </a:moveTo>
                  <a:cubicBezTo>
                    <a:pt x="0" y="2645"/>
                    <a:pt x="0" y="2767"/>
                    <a:pt x="243" y="2919"/>
                  </a:cubicBezTo>
                  <a:cubicBezTo>
                    <a:pt x="912" y="3314"/>
                    <a:pt x="1550" y="3679"/>
                    <a:pt x="2219" y="4074"/>
                  </a:cubicBezTo>
                  <a:cubicBezTo>
                    <a:pt x="2462" y="4226"/>
                    <a:pt x="2675" y="4226"/>
                    <a:pt x="2918" y="4074"/>
                  </a:cubicBezTo>
                  <a:cubicBezTo>
                    <a:pt x="3617" y="3679"/>
                    <a:pt x="4286" y="3283"/>
                    <a:pt x="4955" y="2888"/>
                  </a:cubicBezTo>
                  <a:cubicBezTo>
                    <a:pt x="5654" y="2493"/>
                    <a:pt x="6322" y="2098"/>
                    <a:pt x="6991" y="1703"/>
                  </a:cubicBezTo>
                  <a:cubicBezTo>
                    <a:pt x="7265" y="1551"/>
                    <a:pt x="7265" y="1460"/>
                    <a:pt x="7022" y="1308"/>
                  </a:cubicBezTo>
                  <a:cubicBezTo>
                    <a:pt x="6353" y="913"/>
                    <a:pt x="5715" y="548"/>
                    <a:pt x="5046" y="153"/>
                  </a:cubicBezTo>
                  <a:cubicBezTo>
                    <a:pt x="4803" y="1"/>
                    <a:pt x="4590" y="31"/>
                    <a:pt x="4316" y="183"/>
                  </a:cubicBezTo>
                  <a:cubicBezTo>
                    <a:pt x="3648" y="578"/>
                    <a:pt x="2979" y="943"/>
                    <a:pt x="2280" y="1338"/>
                  </a:cubicBezTo>
                  <a:cubicBezTo>
                    <a:pt x="1611" y="1733"/>
                    <a:pt x="942" y="2128"/>
                    <a:pt x="274" y="249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840007" y="4089432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1307" y="760"/>
                  </a:moveTo>
                  <a:cubicBezTo>
                    <a:pt x="943" y="973"/>
                    <a:pt x="608" y="1156"/>
                    <a:pt x="243" y="1368"/>
                  </a:cubicBezTo>
                  <a:cubicBezTo>
                    <a:pt x="0" y="1520"/>
                    <a:pt x="0" y="1642"/>
                    <a:pt x="213" y="1763"/>
                  </a:cubicBezTo>
                  <a:cubicBezTo>
                    <a:pt x="882" y="2159"/>
                    <a:pt x="1550" y="2554"/>
                    <a:pt x="2219" y="2919"/>
                  </a:cubicBezTo>
                  <a:cubicBezTo>
                    <a:pt x="2462" y="3070"/>
                    <a:pt x="2675" y="3070"/>
                    <a:pt x="2918" y="2919"/>
                  </a:cubicBezTo>
                  <a:cubicBezTo>
                    <a:pt x="3435" y="2615"/>
                    <a:pt x="3921" y="2341"/>
                    <a:pt x="4438" y="2037"/>
                  </a:cubicBezTo>
                  <a:cubicBezTo>
                    <a:pt x="4651" y="1946"/>
                    <a:pt x="4833" y="1824"/>
                    <a:pt x="5046" y="1703"/>
                  </a:cubicBezTo>
                  <a:cubicBezTo>
                    <a:pt x="5289" y="1551"/>
                    <a:pt x="5289" y="1429"/>
                    <a:pt x="5076" y="1277"/>
                  </a:cubicBezTo>
                  <a:cubicBezTo>
                    <a:pt x="4742" y="1095"/>
                    <a:pt x="4408" y="912"/>
                    <a:pt x="4073" y="700"/>
                  </a:cubicBezTo>
                  <a:cubicBezTo>
                    <a:pt x="3739" y="517"/>
                    <a:pt x="3405" y="335"/>
                    <a:pt x="3070" y="122"/>
                  </a:cubicBezTo>
                  <a:cubicBezTo>
                    <a:pt x="2827" y="1"/>
                    <a:pt x="2614" y="1"/>
                    <a:pt x="2402" y="122"/>
                  </a:cubicBezTo>
                  <a:cubicBezTo>
                    <a:pt x="2037" y="335"/>
                    <a:pt x="1672" y="548"/>
                    <a:pt x="1307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1159498" y="4028180"/>
              <a:ext cx="177605" cy="102117"/>
            </a:xfrm>
            <a:custGeom>
              <a:rect b="b" l="l" r="r" t="t"/>
              <a:pathLst>
                <a:path extrusionOk="0" h="3041" w="5289">
                  <a:moveTo>
                    <a:pt x="912" y="973"/>
                  </a:moveTo>
                  <a:cubicBezTo>
                    <a:pt x="699" y="1095"/>
                    <a:pt x="517" y="1217"/>
                    <a:pt x="304" y="1338"/>
                  </a:cubicBezTo>
                  <a:cubicBezTo>
                    <a:pt x="31" y="1490"/>
                    <a:pt x="0" y="1612"/>
                    <a:pt x="274" y="1764"/>
                  </a:cubicBezTo>
                  <a:cubicBezTo>
                    <a:pt x="942" y="2159"/>
                    <a:pt x="1581" y="2524"/>
                    <a:pt x="2249" y="2919"/>
                  </a:cubicBezTo>
                  <a:cubicBezTo>
                    <a:pt x="2462" y="3040"/>
                    <a:pt x="2705" y="3040"/>
                    <a:pt x="2949" y="2888"/>
                  </a:cubicBezTo>
                  <a:lnTo>
                    <a:pt x="3982" y="2280"/>
                  </a:lnTo>
                  <a:cubicBezTo>
                    <a:pt x="4347" y="2098"/>
                    <a:pt x="4681" y="1885"/>
                    <a:pt x="5046" y="1673"/>
                  </a:cubicBezTo>
                  <a:cubicBezTo>
                    <a:pt x="5289" y="1551"/>
                    <a:pt x="5289" y="1429"/>
                    <a:pt x="5046" y="1308"/>
                  </a:cubicBezTo>
                  <a:cubicBezTo>
                    <a:pt x="4711" y="1095"/>
                    <a:pt x="4377" y="913"/>
                    <a:pt x="4043" y="700"/>
                  </a:cubicBezTo>
                  <a:cubicBezTo>
                    <a:pt x="3708" y="518"/>
                    <a:pt x="3374" y="335"/>
                    <a:pt x="3070" y="122"/>
                  </a:cubicBezTo>
                  <a:cubicBezTo>
                    <a:pt x="2827" y="1"/>
                    <a:pt x="2614" y="1"/>
                    <a:pt x="2371" y="153"/>
                  </a:cubicBezTo>
                  <a:cubicBezTo>
                    <a:pt x="1885" y="426"/>
                    <a:pt x="1398" y="700"/>
                    <a:pt x="912" y="97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1137037" y="3712784"/>
              <a:ext cx="145972" cy="84756"/>
            </a:xfrm>
            <a:custGeom>
              <a:rect b="b" l="l" r="r" t="t"/>
              <a:pathLst>
                <a:path extrusionOk="0" h="2524" w="4347">
                  <a:moveTo>
                    <a:pt x="1398" y="791"/>
                  </a:moveTo>
                  <a:cubicBezTo>
                    <a:pt x="1003" y="1034"/>
                    <a:pt x="608" y="1247"/>
                    <a:pt x="243" y="1460"/>
                  </a:cubicBezTo>
                  <a:cubicBezTo>
                    <a:pt x="0" y="1612"/>
                    <a:pt x="0" y="1733"/>
                    <a:pt x="213" y="1855"/>
                  </a:cubicBezTo>
                  <a:cubicBezTo>
                    <a:pt x="517" y="2037"/>
                    <a:pt x="821" y="2219"/>
                    <a:pt x="1155" y="2402"/>
                  </a:cubicBezTo>
                  <a:cubicBezTo>
                    <a:pt x="1368" y="2523"/>
                    <a:pt x="1550" y="2523"/>
                    <a:pt x="1793" y="2371"/>
                  </a:cubicBezTo>
                  <a:cubicBezTo>
                    <a:pt x="1915" y="2311"/>
                    <a:pt x="2067" y="2219"/>
                    <a:pt x="2189" y="2159"/>
                  </a:cubicBezTo>
                  <a:cubicBezTo>
                    <a:pt x="2432" y="2007"/>
                    <a:pt x="2705" y="1855"/>
                    <a:pt x="2948" y="1703"/>
                  </a:cubicBezTo>
                  <a:lnTo>
                    <a:pt x="3739" y="1277"/>
                  </a:lnTo>
                  <a:cubicBezTo>
                    <a:pt x="3860" y="1186"/>
                    <a:pt x="3982" y="1125"/>
                    <a:pt x="4103" y="1034"/>
                  </a:cubicBezTo>
                  <a:cubicBezTo>
                    <a:pt x="4347" y="912"/>
                    <a:pt x="4347" y="791"/>
                    <a:pt x="4134" y="669"/>
                  </a:cubicBezTo>
                  <a:cubicBezTo>
                    <a:pt x="3830" y="487"/>
                    <a:pt x="3526" y="305"/>
                    <a:pt x="3192" y="122"/>
                  </a:cubicBezTo>
                  <a:cubicBezTo>
                    <a:pt x="2979" y="1"/>
                    <a:pt x="2766" y="1"/>
                    <a:pt x="2553" y="122"/>
                  </a:cubicBezTo>
                  <a:cubicBezTo>
                    <a:pt x="2158" y="365"/>
                    <a:pt x="1793" y="578"/>
                    <a:pt x="1398" y="79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945149" y="4092488"/>
              <a:ext cx="280695" cy="161318"/>
            </a:xfrm>
            <a:custGeom>
              <a:rect b="b" l="l" r="r" t="t"/>
              <a:pathLst>
                <a:path extrusionOk="0" h="4804" w="8359">
                  <a:moveTo>
                    <a:pt x="395" y="3040"/>
                  </a:moveTo>
                  <a:cubicBezTo>
                    <a:pt x="0" y="3283"/>
                    <a:pt x="0" y="3375"/>
                    <a:pt x="334" y="3587"/>
                  </a:cubicBezTo>
                  <a:cubicBezTo>
                    <a:pt x="973" y="3922"/>
                    <a:pt x="1581" y="4287"/>
                    <a:pt x="2219" y="4651"/>
                  </a:cubicBezTo>
                  <a:cubicBezTo>
                    <a:pt x="2492" y="4803"/>
                    <a:pt x="2705" y="4803"/>
                    <a:pt x="2979" y="4651"/>
                  </a:cubicBezTo>
                  <a:cubicBezTo>
                    <a:pt x="3830" y="4165"/>
                    <a:pt x="4681" y="3679"/>
                    <a:pt x="5532" y="3162"/>
                  </a:cubicBezTo>
                  <a:cubicBezTo>
                    <a:pt x="6383" y="2706"/>
                    <a:pt x="7204" y="2189"/>
                    <a:pt x="8055" y="1703"/>
                  </a:cubicBezTo>
                  <a:cubicBezTo>
                    <a:pt x="8359" y="1551"/>
                    <a:pt x="8359" y="1429"/>
                    <a:pt x="8085" y="1277"/>
                  </a:cubicBezTo>
                  <a:cubicBezTo>
                    <a:pt x="7447" y="913"/>
                    <a:pt x="6778" y="517"/>
                    <a:pt x="6140" y="153"/>
                  </a:cubicBezTo>
                  <a:cubicBezTo>
                    <a:pt x="5866" y="1"/>
                    <a:pt x="5684" y="1"/>
                    <a:pt x="5410" y="153"/>
                  </a:cubicBezTo>
                  <a:cubicBezTo>
                    <a:pt x="4559" y="639"/>
                    <a:pt x="3708" y="1125"/>
                    <a:pt x="2857" y="1612"/>
                  </a:cubicBezTo>
                  <a:cubicBezTo>
                    <a:pt x="2037" y="2098"/>
                    <a:pt x="1216" y="2584"/>
                    <a:pt x="395" y="304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1051299" y="4121065"/>
              <a:ext cx="337882" cy="194999"/>
            </a:xfrm>
            <a:custGeom>
              <a:rect b="b" l="l" r="r" t="t"/>
              <a:pathLst>
                <a:path extrusionOk="0" h="5807" w="10062">
                  <a:moveTo>
                    <a:pt x="5958" y="821"/>
                  </a:moveTo>
                  <a:cubicBezTo>
                    <a:pt x="5198" y="1247"/>
                    <a:pt x="4438" y="1703"/>
                    <a:pt x="3678" y="2128"/>
                  </a:cubicBezTo>
                  <a:lnTo>
                    <a:pt x="304" y="4074"/>
                  </a:lnTo>
                  <a:cubicBezTo>
                    <a:pt x="31" y="4256"/>
                    <a:pt x="0" y="4347"/>
                    <a:pt x="274" y="4530"/>
                  </a:cubicBezTo>
                  <a:cubicBezTo>
                    <a:pt x="942" y="4894"/>
                    <a:pt x="1581" y="5290"/>
                    <a:pt x="2219" y="5654"/>
                  </a:cubicBezTo>
                  <a:cubicBezTo>
                    <a:pt x="2493" y="5806"/>
                    <a:pt x="2705" y="5806"/>
                    <a:pt x="2979" y="5654"/>
                  </a:cubicBezTo>
                  <a:cubicBezTo>
                    <a:pt x="4377" y="4834"/>
                    <a:pt x="5775" y="4013"/>
                    <a:pt x="7174" y="3223"/>
                  </a:cubicBezTo>
                  <a:cubicBezTo>
                    <a:pt x="8055" y="2706"/>
                    <a:pt x="8906" y="2220"/>
                    <a:pt x="9757" y="1703"/>
                  </a:cubicBezTo>
                  <a:cubicBezTo>
                    <a:pt x="10031" y="1551"/>
                    <a:pt x="10061" y="1429"/>
                    <a:pt x="9788" y="1308"/>
                  </a:cubicBezTo>
                  <a:cubicBezTo>
                    <a:pt x="9149" y="913"/>
                    <a:pt x="8511" y="548"/>
                    <a:pt x="7842" y="153"/>
                  </a:cubicBezTo>
                  <a:cubicBezTo>
                    <a:pt x="7569" y="1"/>
                    <a:pt x="7386" y="1"/>
                    <a:pt x="7082" y="183"/>
                  </a:cubicBezTo>
                  <a:cubicBezTo>
                    <a:pt x="6718" y="396"/>
                    <a:pt x="6322" y="609"/>
                    <a:pt x="5958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1899525" y="3816886"/>
              <a:ext cx="765523" cy="442014"/>
            </a:xfrm>
            <a:custGeom>
              <a:rect b="b" l="l" r="r" t="t"/>
              <a:pathLst>
                <a:path extrusionOk="0" h="13163" w="22797">
                  <a:moveTo>
                    <a:pt x="517" y="7569"/>
                  </a:moveTo>
                  <a:cubicBezTo>
                    <a:pt x="0" y="7873"/>
                    <a:pt x="0" y="8360"/>
                    <a:pt x="517" y="8664"/>
                  </a:cubicBezTo>
                  <a:lnTo>
                    <a:pt x="7781" y="12889"/>
                  </a:lnTo>
                  <a:cubicBezTo>
                    <a:pt x="8298" y="13162"/>
                    <a:pt x="9119" y="13162"/>
                    <a:pt x="9635" y="12889"/>
                  </a:cubicBezTo>
                  <a:lnTo>
                    <a:pt x="22280" y="5563"/>
                  </a:lnTo>
                  <a:cubicBezTo>
                    <a:pt x="22797" y="5290"/>
                    <a:pt x="22797" y="4803"/>
                    <a:pt x="22280" y="4499"/>
                  </a:cubicBezTo>
                  <a:lnTo>
                    <a:pt x="15016" y="274"/>
                  </a:lnTo>
                  <a:cubicBezTo>
                    <a:pt x="14529" y="1"/>
                    <a:pt x="13678" y="1"/>
                    <a:pt x="13161" y="27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1319747" y="4230305"/>
              <a:ext cx="136805" cy="79618"/>
            </a:xfrm>
            <a:custGeom>
              <a:rect b="b" l="l" r="r" t="t"/>
              <a:pathLst>
                <a:path extrusionOk="0" h="2371" w="4074">
                  <a:moveTo>
                    <a:pt x="152" y="1581"/>
                  </a:moveTo>
                  <a:cubicBezTo>
                    <a:pt x="0" y="1672"/>
                    <a:pt x="0" y="1733"/>
                    <a:pt x="152" y="1793"/>
                  </a:cubicBezTo>
                  <a:cubicBezTo>
                    <a:pt x="395" y="1945"/>
                    <a:pt x="639" y="2097"/>
                    <a:pt x="882" y="2249"/>
                  </a:cubicBezTo>
                  <a:cubicBezTo>
                    <a:pt x="1125" y="2371"/>
                    <a:pt x="1338" y="2371"/>
                    <a:pt x="1581" y="2219"/>
                  </a:cubicBezTo>
                  <a:cubicBezTo>
                    <a:pt x="1946" y="2006"/>
                    <a:pt x="2341" y="1793"/>
                    <a:pt x="2705" y="1581"/>
                  </a:cubicBezTo>
                  <a:cubicBezTo>
                    <a:pt x="3101" y="1368"/>
                    <a:pt x="3465" y="1125"/>
                    <a:pt x="3861" y="912"/>
                  </a:cubicBezTo>
                  <a:cubicBezTo>
                    <a:pt x="4073" y="790"/>
                    <a:pt x="4073" y="669"/>
                    <a:pt x="3861" y="517"/>
                  </a:cubicBezTo>
                  <a:cubicBezTo>
                    <a:pt x="3617" y="365"/>
                    <a:pt x="3344" y="243"/>
                    <a:pt x="3101" y="91"/>
                  </a:cubicBezTo>
                  <a:cubicBezTo>
                    <a:pt x="2979" y="0"/>
                    <a:pt x="2888" y="0"/>
                    <a:pt x="2766" y="91"/>
                  </a:cubicBezTo>
                  <a:cubicBezTo>
                    <a:pt x="2736" y="91"/>
                    <a:pt x="2736" y="91"/>
                    <a:pt x="2736" y="91"/>
                  </a:cubicBezTo>
                  <a:cubicBezTo>
                    <a:pt x="2523" y="213"/>
                    <a:pt x="2310" y="365"/>
                    <a:pt x="2098" y="486"/>
                  </a:cubicBezTo>
                  <a:lnTo>
                    <a:pt x="1459" y="851"/>
                  </a:lnTo>
                  <a:cubicBezTo>
                    <a:pt x="1186" y="1003"/>
                    <a:pt x="943" y="1125"/>
                    <a:pt x="699" y="1277"/>
                  </a:cubicBezTo>
                  <a:cubicBezTo>
                    <a:pt x="517" y="1368"/>
                    <a:pt x="335" y="1490"/>
                    <a:pt x="152" y="1581"/>
                  </a:cubicBezTo>
                  <a:cubicBezTo>
                    <a:pt x="152" y="1581"/>
                    <a:pt x="152" y="1581"/>
                    <a:pt x="152" y="158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1438154" y="4164956"/>
              <a:ext cx="134757" cy="77603"/>
            </a:xfrm>
            <a:custGeom>
              <a:rect b="b" l="l" r="r" t="t"/>
              <a:pathLst>
                <a:path extrusionOk="0" h="2311" w="4013">
                  <a:moveTo>
                    <a:pt x="2128" y="366"/>
                  </a:moveTo>
                  <a:cubicBezTo>
                    <a:pt x="1854" y="518"/>
                    <a:pt x="1611" y="670"/>
                    <a:pt x="1338" y="821"/>
                  </a:cubicBezTo>
                  <a:lnTo>
                    <a:pt x="790" y="1125"/>
                  </a:lnTo>
                  <a:lnTo>
                    <a:pt x="213" y="1460"/>
                  </a:lnTo>
                  <a:cubicBezTo>
                    <a:pt x="0" y="1581"/>
                    <a:pt x="0" y="1703"/>
                    <a:pt x="183" y="1794"/>
                  </a:cubicBezTo>
                  <a:cubicBezTo>
                    <a:pt x="395" y="1946"/>
                    <a:pt x="608" y="2068"/>
                    <a:pt x="821" y="2189"/>
                  </a:cubicBezTo>
                  <a:cubicBezTo>
                    <a:pt x="1034" y="2311"/>
                    <a:pt x="1246" y="2311"/>
                    <a:pt x="1490" y="2189"/>
                  </a:cubicBezTo>
                  <a:cubicBezTo>
                    <a:pt x="1824" y="2007"/>
                    <a:pt x="2128" y="1825"/>
                    <a:pt x="2432" y="1642"/>
                  </a:cubicBezTo>
                  <a:cubicBezTo>
                    <a:pt x="2888" y="1399"/>
                    <a:pt x="3344" y="1125"/>
                    <a:pt x="3769" y="882"/>
                  </a:cubicBezTo>
                  <a:cubicBezTo>
                    <a:pt x="3982" y="730"/>
                    <a:pt x="4012" y="609"/>
                    <a:pt x="3800" y="487"/>
                  </a:cubicBezTo>
                  <a:cubicBezTo>
                    <a:pt x="3587" y="366"/>
                    <a:pt x="3374" y="244"/>
                    <a:pt x="3161" y="122"/>
                  </a:cubicBezTo>
                  <a:cubicBezTo>
                    <a:pt x="2949" y="1"/>
                    <a:pt x="2736" y="1"/>
                    <a:pt x="2523" y="122"/>
                  </a:cubicBezTo>
                  <a:cubicBezTo>
                    <a:pt x="2371" y="214"/>
                    <a:pt x="2249" y="274"/>
                    <a:pt x="2128" y="36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1489164" y="3508644"/>
              <a:ext cx="146006" cy="84756"/>
            </a:xfrm>
            <a:custGeom>
              <a:rect b="b" l="l" r="r" t="t"/>
              <a:pathLst>
                <a:path extrusionOk="0" h="2524" w="4348">
                  <a:moveTo>
                    <a:pt x="609" y="1277"/>
                  </a:moveTo>
                  <a:cubicBezTo>
                    <a:pt x="487" y="1338"/>
                    <a:pt x="366" y="1399"/>
                    <a:pt x="244" y="1490"/>
                  </a:cubicBezTo>
                  <a:cubicBezTo>
                    <a:pt x="31" y="1611"/>
                    <a:pt x="1" y="1733"/>
                    <a:pt x="183" y="1855"/>
                  </a:cubicBezTo>
                  <a:cubicBezTo>
                    <a:pt x="518" y="2037"/>
                    <a:pt x="822" y="2219"/>
                    <a:pt x="1156" y="2402"/>
                  </a:cubicBezTo>
                  <a:cubicBezTo>
                    <a:pt x="1369" y="2523"/>
                    <a:pt x="1582" y="2523"/>
                    <a:pt x="1794" y="2402"/>
                  </a:cubicBezTo>
                  <a:cubicBezTo>
                    <a:pt x="2189" y="2159"/>
                    <a:pt x="2585" y="1946"/>
                    <a:pt x="2949" y="1733"/>
                  </a:cubicBezTo>
                  <a:cubicBezTo>
                    <a:pt x="3344" y="1490"/>
                    <a:pt x="3740" y="1277"/>
                    <a:pt x="4135" y="1034"/>
                  </a:cubicBezTo>
                  <a:cubicBezTo>
                    <a:pt x="4348" y="912"/>
                    <a:pt x="4348" y="791"/>
                    <a:pt x="4135" y="669"/>
                  </a:cubicBezTo>
                  <a:cubicBezTo>
                    <a:pt x="3831" y="487"/>
                    <a:pt x="3527" y="304"/>
                    <a:pt x="3193" y="122"/>
                  </a:cubicBezTo>
                  <a:cubicBezTo>
                    <a:pt x="2980" y="0"/>
                    <a:pt x="2767" y="0"/>
                    <a:pt x="2554" y="122"/>
                  </a:cubicBezTo>
                  <a:cubicBezTo>
                    <a:pt x="2433" y="213"/>
                    <a:pt x="2311" y="274"/>
                    <a:pt x="2159" y="365"/>
                  </a:cubicBezTo>
                  <a:lnTo>
                    <a:pt x="1369" y="821"/>
                  </a:lnTo>
                  <a:cubicBezTo>
                    <a:pt x="1126" y="973"/>
                    <a:pt x="882" y="1095"/>
                    <a:pt x="609" y="1277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1591251" y="3533125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244" y="1369"/>
                  </a:moveTo>
                  <a:cubicBezTo>
                    <a:pt x="1" y="1521"/>
                    <a:pt x="1" y="1612"/>
                    <a:pt x="213" y="1764"/>
                  </a:cubicBezTo>
                  <a:cubicBezTo>
                    <a:pt x="882" y="2159"/>
                    <a:pt x="1551" y="2554"/>
                    <a:pt x="2219" y="2919"/>
                  </a:cubicBezTo>
                  <a:cubicBezTo>
                    <a:pt x="2463" y="3071"/>
                    <a:pt x="2675" y="3071"/>
                    <a:pt x="2919" y="2919"/>
                  </a:cubicBezTo>
                  <a:cubicBezTo>
                    <a:pt x="3253" y="2706"/>
                    <a:pt x="3618" y="2493"/>
                    <a:pt x="3982" y="2311"/>
                  </a:cubicBezTo>
                  <a:cubicBezTo>
                    <a:pt x="4317" y="2098"/>
                    <a:pt x="4681" y="1885"/>
                    <a:pt x="5046" y="1673"/>
                  </a:cubicBezTo>
                  <a:cubicBezTo>
                    <a:pt x="5289" y="1551"/>
                    <a:pt x="5289" y="1430"/>
                    <a:pt x="5077" y="1278"/>
                  </a:cubicBezTo>
                  <a:cubicBezTo>
                    <a:pt x="4408" y="882"/>
                    <a:pt x="3739" y="518"/>
                    <a:pt x="3070" y="123"/>
                  </a:cubicBezTo>
                  <a:cubicBezTo>
                    <a:pt x="2827" y="1"/>
                    <a:pt x="2615" y="1"/>
                    <a:pt x="2371" y="153"/>
                  </a:cubicBezTo>
                  <a:cubicBezTo>
                    <a:pt x="2007" y="335"/>
                    <a:pt x="1672" y="548"/>
                    <a:pt x="1308" y="761"/>
                  </a:cubicBezTo>
                  <a:cubicBezTo>
                    <a:pt x="943" y="943"/>
                    <a:pt x="608" y="1156"/>
                    <a:pt x="244" y="136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1372810" y="3577015"/>
              <a:ext cx="146006" cy="84756"/>
            </a:xfrm>
            <a:custGeom>
              <a:rect b="b" l="l" r="r" t="t"/>
              <a:pathLst>
                <a:path extrusionOk="0" h="2524" w="4348">
                  <a:moveTo>
                    <a:pt x="1368" y="791"/>
                  </a:moveTo>
                  <a:cubicBezTo>
                    <a:pt x="973" y="1034"/>
                    <a:pt x="608" y="1247"/>
                    <a:pt x="213" y="1460"/>
                  </a:cubicBezTo>
                  <a:cubicBezTo>
                    <a:pt x="0" y="1582"/>
                    <a:pt x="0" y="1734"/>
                    <a:pt x="183" y="1825"/>
                  </a:cubicBezTo>
                  <a:cubicBezTo>
                    <a:pt x="487" y="2007"/>
                    <a:pt x="821" y="2220"/>
                    <a:pt x="1125" y="2402"/>
                  </a:cubicBezTo>
                  <a:cubicBezTo>
                    <a:pt x="1338" y="2524"/>
                    <a:pt x="1551" y="2524"/>
                    <a:pt x="1763" y="2372"/>
                  </a:cubicBezTo>
                  <a:cubicBezTo>
                    <a:pt x="1915" y="2311"/>
                    <a:pt x="2037" y="2220"/>
                    <a:pt x="2159" y="2159"/>
                  </a:cubicBezTo>
                  <a:lnTo>
                    <a:pt x="2949" y="1703"/>
                  </a:lnTo>
                  <a:lnTo>
                    <a:pt x="3739" y="1247"/>
                  </a:lnTo>
                  <a:cubicBezTo>
                    <a:pt x="3861" y="1186"/>
                    <a:pt x="3982" y="1095"/>
                    <a:pt x="4104" y="1034"/>
                  </a:cubicBezTo>
                  <a:cubicBezTo>
                    <a:pt x="4317" y="913"/>
                    <a:pt x="4347" y="791"/>
                    <a:pt x="4134" y="670"/>
                  </a:cubicBezTo>
                  <a:cubicBezTo>
                    <a:pt x="3830" y="487"/>
                    <a:pt x="3526" y="275"/>
                    <a:pt x="3192" y="123"/>
                  </a:cubicBezTo>
                  <a:cubicBezTo>
                    <a:pt x="2979" y="1"/>
                    <a:pt x="2766" y="1"/>
                    <a:pt x="2554" y="123"/>
                  </a:cubicBezTo>
                  <a:cubicBezTo>
                    <a:pt x="2159" y="366"/>
                    <a:pt x="1763" y="578"/>
                    <a:pt x="1368" y="79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1745388" y="3566840"/>
              <a:ext cx="178646" cy="103091"/>
            </a:xfrm>
            <a:custGeom>
              <a:rect b="b" l="l" r="r" t="t"/>
              <a:pathLst>
                <a:path extrusionOk="0" h="3070" w="5320">
                  <a:moveTo>
                    <a:pt x="851" y="1003"/>
                  </a:moveTo>
                  <a:cubicBezTo>
                    <a:pt x="639" y="1125"/>
                    <a:pt x="426" y="1246"/>
                    <a:pt x="243" y="1368"/>
                  </a:cubicBezTo>
                  <a:cubicBezTo>
                    <a:pt x="0" y="1520"/>
                    <a:pt x="0" y="1641"/>
                    <a:pt x="213" y="1763"/>
                  </a:cubicBezTo>
                  <a:cubicBezTo>
                    <a:pt x="851" y="2158"/>
                    <a:pt x="1520" y="2523"/>
                    <a:pt x="2158" y="2918"/>
                  </a:cubicBezTo>
                  <a:cubicBezTo>
                    <a:pt x="2462" y="3070"/>
                    <a:pt x="2645" y="3070"/>
                    <a:pt x="2949" y="2888"/>
                  </a:cubicBezTo>
                  <a:cubicBezTo>
                    <a:pt x="3283" y="2705"/>
                    <a:pt x="3648" y="2492"/>
                    <a:pt x="3982" y="2310"/>
                  </a:cubicBezTo>
                  <a:cubicBezTo>
                    <a:pt x="4316" y="2097"/>
                    <a:pt x="4651" y="1915"/>
                    <a:pt x="4985" y="1702"/>
                  </a:cubicBezTo>
                  <a:cubicBezTo>
                    <a:pt x="5289" y="1550"/>
                    <a:pt x="5320" y="1429"/>
                    <a:pt x="5016" y="1277"/>
                  </a:cubicBezTo>
                  <a:cubicBezTo>
                    <a:pt x="4377" y="881"/>
                    <a:pt x="3739" y="517"/>
                    <a:pt x="3070" y="152"/>
                  </a:cubicBezTo>
                  <a:cubicBezTo>
                    <a:pt x="2827" y="0"/>
                    <a:pt x="2614" y="0"/>
                    <a:pt x="2371" y="152"/>
                  </a:cubicBezTo>
                  <a:cubicBezTo>
                    <a:pt x="1854" y="426"/>
                    <a:pt x="1368" y="729"/>
                    <a:pt x="851" y="100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1477948" y="3598474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274" y="1338"/>
                  </a:moveTo>
                  <a:cubicBezTo>
                    <a:pt x="1" y="1520"/>
                    <a:pt x="1" y="1642"/>
                    <a:pt x="244" y="1794"/>
                  </a:cubicBezTo>
                  <a:cubicBezTo>
                    <a:pt x="912" y="2158"/>
                    <a:pt x="1551" y="2523"/>
                    <a:pt x="2189" y="2918"/>
                  </a:cubicBezTo>
                  <a:cubicBezTo>
                    <a:pt x="2463" y="3070"/>
                    <a:pt x="2675" y="3070"/>
                    <a:pt x="2919" y="2918"/>
                  </a:cubicBezTo>
                  <a:cubicBezTo>
                    <a:pt x="3283" y="2705"/>
                    <a:pt x="3648" y="2493"/>
                    <a:pt x="3982" y="2310"/>
                  </a:cubicBezTo>
                  <a:cubicBezTo>
                    <a:pt x="4347" y="2098"/>
                    <a:pt x="4712" y="1885"/>
                    <a:pt x="5046" y="1672"/>
                  </a:cubicBezTo>
                  <a:cubicBezTo>
                    <a:pt x="5289" y="1550"/>
                    <a:pt x="5320" y="1398"/>
                    <a:pt x="5077" y="1277"/>
                  </a:cubicBezTo>
                  <a:cubicBezTo>
                    <a:pt x="4408" y="882"/>
                    <a:pt x="3770" y="517"/>
                    <a:pt x="3101" y="122"/>
                  </a:cubicBezTo>
                  <a:cubicBezTo>
                    <a:pt x="2858" y="0"/>
                    <a:pt x="2615" y="0"/>
                    <a:pt x="2371" y="152"/>
                  </a:cubicBezTo>
                  <a:cubicBezTo>
                    <a:pt x="2007" y="365"/>
                    <a:pt x="1672" y="547"/>
                    <a:pt x="1308" y="760"/>
                  </a:cubicBezTo>
                  <a:cubicBezTo>
                    <a:pt x="943" y="943"/>
                    <a:pt x="609" y="1155"/>
                    <a:pt x="274" y="133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1632085" y="3632156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1307" y="760"/>
                  </a:moveTo>
                  <a:cubicBezTo>
                    <a:pt x="943" y="973"/>
                    <a:pt x="608" y="1155"/>
                    <a:pt x="244" y="1368"/>
                  </a:cubicBezTo>
                  <a:cubicBezTo>
                    <a:pt x="0" y="1520"/>
                    <a:pt x="0" y="1642"/>
                    <a:pt x="244" y="1794"/>
                  </a:cubicBezTo>
                  <a:cubicBezTo>
                    <a:pt x="578" y="1976"/>
                    <a:pt x="912" y="2189"/>
                    <a:pt x="1247" y="2371"/>
                  </a:cubicBezTo>
                  <a:lnTo>
                    <a:pt x="1247" y="2371"/>
                  </a:lnTo>
                  <a:cubicBezTo>
                    <a:pt x="1581" y="2584"/>
                    <a:pt x="1946" y="2766"/>
                    <a:pt x="2280" y="2979"/>
                  </a:cubicBezTo>
                  <a:cubicBezTo>
                    <a:pt x="2432" y="3070"/>
                    <a:pt x="2706" y="3040"/>
                    <a:pt x="2918" y="2918"/>
                  </a:cubicBezTo>
                  <a:cubicBezTo>
                    <a:pt x="3131" y="2797"/>
                    <a:pt x="3374" y="2675"/>
                    <a:pt x="3587" y="2523"/>
                  </a:cubicBezTo>
                  <a:cubicBezTo>
                    <a:pt x="4043" y="2280"/>
                    <a:pt x="4499" y="2006"/>
                    <a:pt x="4955" y="1733"/>
                  </a:cubicBezTo>
                  <a:cubicBezTo>
                    <a:pt x="4955" y="1733"/>
                    <a:pt x="4985" y="1733"/>
                    <a:pt x="4985" y="1733"/>
                  </a:cubicBezTo>
                  <a:cubicBezTo>
                    <a:pt x="5320" y="1550"/>
                    <a:pt x="5320" y="1429"/>
                    <a:pt x="5016" y="1247"/>
                  </a:cubicBezTo>
                  <a:cubicBezTo>
                    <a:pt x="4377" y="882"/>
                    <a:pt x="3739" y="517"/>
                    <a:pt x="3101" y="152"/>
                  </a:cubicBezTo>
                  <a:cubicBezTo>
                    <a:pt x="2827" y="0"/>
                    <a:pt x="2614" y="0"/>
                    <a:pt x="2371" y="152"/>
                  </a:cubicBezTo>
                  <a:cubicBezTo>
                    <a:pt x="2006" y="365"/>
                    <a:pt x="1642" y="547"/>
                    <a:pt x="1307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1829072" y="3641323"/>
              <a:ext cx="176631" cy="103124"/>
            </a:xfrm>
            <a:custGeom>
              <a:rect b="b" l="l" r="r" t="t"/>
              <a:pathLst>
                <a:path extrusionOk="0" h="3071" w="5260">
                  <a:moveTo>
                    <a:pt x="274" y="1338"/>
                  </a:moveTo>
                  <a:cubicBezTo>
                    <a:pt x="1" y="1521"/>
                    <a:pt x="1" y="1642"/>
                    <a:pt x="274" y="1794"/>
                  </a:cubicBezTo>
                  <a:cubicBezTo>
                    <a:pt x="913" y="2159"/>
                    <a:pt x="1581" y="2554"/>
                    <a:pt x="2220" y="2919"/>
                  </a:cubicBezTo>
                  <a:cubicBezTo>
                    <a:pt x="2463" y="3071"/>
                    <a:pt x="2676" y="3071"/>
                    <a:pt x="2949" y="2888"/>
                  </a:cubicBezTo>
                  <a:cubicBezTo>
                    <a:pt x="3405" y="2645"/>
                    <a:pt x="3861" y="2372"/>
                    <a:pt x="4317" y="2098"/>
                  </a:cubicBezTo>
                  <a:cubicBezTo>
                    <a:pt x="4560" y="1977"/>
                    <a:pt x="4773" y="1855"/>
                    <a:pt x="5016" y="1703"/>
                  </a:cubicBezTo>
                  <a:cubicBezTo>
                    <a:pt x="5259" y="1581"/>
                    <a:pt x="5259" y="1429"/>
                    <a:pt x="5046" y="1308"/>
                  </a:cubicBezTo>
                  <a:cubicBezTo>
                    <a:pt x="4712" y="1095"/>
                    <a:pt x="4378" y="913"/>
                    <a:pt x="4043" y="730"/>
                  </a:cubicBezTo>
                  <a:cubicBezTo>
                    <a:pt x="3709" y="518"/>
                    <a:pt x="3375" y="335"/>
                    <a:pt x="3040" y="153"/>
                  </a:cubicBezTo>
                  <a:cubicBezTo>
                    <a:pt x="2797" y="1"/>
                    <a:pt x="2584" y="1"/>
                    <a:pt x="2341" y="153"/>
                  </a:cubicBezTo>
                  <a:cubicBezTo>
                    <a:pt x="1672" y="548"/>
                    <a:pt x="973" y="943"/>
                    <a:pt x="274" y="133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1364645" y="3662782"/>
              <a:ext cx="178646" cy="104132"/>
            </a:xfrm>
            <a:custGeom>
              <a:rect b="b" l="l" r="r" t="t"/>
              <a:pathLst>
                <a:path extrusionOk="0" h="3101" w="5320">
                  <a:moveTo>
                    <a:pt x="2037" y="365"/>
                  </a:moveTo>
                  <a:cubicBezTo>
                    <a:pt x="1794" y="517"/>
                    <a:pt x="1551" y="638"/>
                    <a:pt x="1308" y="790"/>
                  </a:cubicBezTo>
                  <a:cubicBezTo>
                    <a:pt x="1095" y="912"/>
                    <a:pt x="852" y="1034"/>
                    <a:pt x="609" y="1186"/>
                  </a:cubicBezTo>
                  <a:cubicBezTo>
                    <a:pt x="487" y="1246"/>
                    <a:pt x="396" y="1307"/>
                    <a:pt x="274" y="1398"/>
                  </a:cubicBezTo>
                  <a:cubicBezTo>
                    <a:pt x="31" y="1520"/>
                    <a:pt x="1" y="1672"/>
                    <a:pt x="244" y="1794"/>
                  </a:cubicBezTo>
                  <a:cubicBezTo>
                    <a:pt x="639" y="2037"/>
                    <a:pt x="1065" y="2249"/>
                    <a:pt x="1460" y="2493"/>
                  </a:cubicBezTo>
                  <a:cubicBezTo>
                    <a:pt x="1703" y="2614"/>
                    <a:pt x="1916" y="2766"/>
                    <a:pt x="2159" y="2918"/>
                  </a:cubicBezTo>
                  <a:cubicBezTo>
                    <a:pt x="2432" y="3101"/>
                    <a:pt x="2675" y="3101"/>
                    <a:pt x="2979" y="2918"/>
                  </a:cubicBezTo>
                  <a:cubicBezTo>
                    <a:pt x="2979" y="2918"/>
                    <a:pt x="2979" y="2918"/>
                    <a:pt x="2979" y="2918"/>
                  </a:cubicBezTo>
                  <a:cubicBezTo>
                    <a:pt x="3131" y="2827"/>
                    <a:pt x="3283" y="2736"/>
                    <a:pt x="3466" y="2645"/>
                  </a:cubicBezTo>
                  <a:cubicBezTo>
                    <a:pt x="3770" y="2462"/>
                    <a:pt x="4104" y="2280"/>
                    <a:pt x="4408" y="2097"/>
                  </a:cubicBezTo>
                  <a:cubicBezTo>
                    <a:pt x="4530" y="2037"/>
                    <a:pt x="4621" y="1976"/>
                    <a:pt x="4742" y="1885"/>
                  </a:cubicBezTo>
                  <a:cubicBezTo>
                    <a:pt x="4864" y="1824"/>
                    <a:pt x="4955" y="1763"/>
                    <a:pt x="5077" y="1702"/>
                  </a:cubicBezTo>
                  <a:cubicBezTo>
                    <a:pt x="5290" y="1581"/>
                    <a:pt x="5320" y="1459"/>
                    <a:pt x="5107" y="1338"/>
                  </a:cubicBezTo>
                  <a:cubicBezTo>
                    <a:pt x="4438" y="942"/>
                    <a:pt x="3739" y="547"/>
                    <a:pt x="3071" y="152"/>
                  </a:cubicBezTo>
                  <a:cubicBezTo>
                    <a:pt x="2858" y="0"/>
                    <a:pt x="2645" y="31"/>
                    <a:pt x="2402" y="152"/>
                  </a:cubicBezTo>
                  <a:cubicBezTo>
                    <a:pt x="2280" y="243"/>
                    <a:pt x="2159" y="304"/>
                    <a:pt x="2037" y="365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519790" y="3697471"/>
              <a:ext cx="176631" cy="103124"/>
            </a:xfrm>
            <a:custGeom>
              <a:rect b="b" l="l" r="r" t="t"/>
              <a:pathLst>
                <a:path extrusionOk="0" h="3071" w="5260">
                  <a:moveTo>
                    <a:pt x="1247" y="791"/>
                  </a:moveTo>
                  <a:cubicBezTo>
                    <a:pt x="1004" y="913"/>
                    <a:pt x="730" y="1064"/>
                    <a:pt x="487" y="1216"/>
                  </a:cubicBezTo>
                  <a:cubicBezTo>
                    <a:pt x="366" y="1308"/>
                    <a:pt x="244" y="1368"/>
                    <a:pt x="122" y="1460"/>
                  </a:cubicBezTo>
                  <a:cubicBezTo>
                    <a:pt x="1" y="1520"/>
                    <a:pt x="1" y="1672"/>
                    <a:pt x="153" y="1764"/>
                  </a:cubicBezTo>
                  <a:cubicBezTo>
                    <a:pt x="487" y="1946"/>
                    <a:pt x="852" y="2159"/>
                    <a:pt x="1217" y="2371"/>
                  </a:cubicBezTo>
                  <a:cubicBezTo>
                    <a:pt x="1551" y="2554"/>
                    <a:pt x="1855" y="2736"/>
                    <a:pt x="2220" y="2949"/>
                  </a:cubicBezTo>
                  <a:cubicBezTo>
                    <a:pt x="2402" y="3071"/>
                    <a:pt x="2645" y="3071"/>
                    <a:pt x="2858" y="2949"/>
                  </a:cubicBezTo>
                  <a:lnTo>
                    <a:pt x="3770" y="2402"/>
                  </a:lnTo>
                  <a:cubicBezTo>
                    <a:pt x="4195" y="2159"/>
                    <a:pt x="4621" y="1916"/>
                    <a:pt x="5047" y="1672"/>
                  </a:cubicBezTo>
                  <a:cubicBezTo>
                    <a:pt x="5229" y="1551"/>
                    <a:pt x="5259" y="1490"/>
                    <a:pt x="5107" y="1368"/>
                  </a:cubicBezTo>
                  <a:cubicBezTo>
                    <a:pt x="4925" y="1216"/>
                    <a:pt x="4682" y="1095"/>
                    <a:pt x="4499" y="973"/>
                  </a:cubicBezTo>
                  <a:cubicBezTo>
                    <a:pt x="4013" y="700"/>
                    <a:pt x="3527" y="426"/>
                    <a:pt x="3040" y="153"/>
                  </a:cubicBezTo>
                  <a:cubicBezTo>
                    <a:pt x="2797" y="1"/>
                    <a:pt x="2615" y="1"/>
                    <a:pt x="2341" y="153"/>
                  </a:cubicBezTo>
                  <a:cubicBezTo>
                    <a:pt x="1977" y="365"/>
                    <a:pt x="1612" y="578"/>
                    <a:pt x="1247" y="79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717818" y="3706673"/>
              <a:ext cx="176631" cy="102083"/>
            </a:xfrm>
            <a:custGeom>
              <a:rect b="b" l="l" r="r" t="t"/>
              <a:pathLst>
                <a:path extrusionOk="0" h="3040" w="5260">
                  <a:moveTo>
                    <a:pt x="2371" y="122"/>
                  </a:moveTo>
                  <a:cubicBezTo>
                    <a:pt x="1916" y="395"/>
                    <a:pt x="1490" y="639"/>
                    <a:pt x="1034" y="912"/>
                  </a:cubicBezTo>
                  <a:cubicBezTo>
                    <a:pt x="1004" y="912"/>
                    <a:pt x="1004" y="912"/>
                    <a:pt x="973" y="942"/>
                  </a:cubicBezTo>
                  <a:cubicBezTo>
                    <a:pt x="760" y="1064"/>
                    <a:pt x="487" y="1186"/>
                    <a:pt x="244" y="1338"/>
                  </a:cubicBezTo>
                  <a:cubicBezTo>
                    <a:pt x="1" y="1490"/>
                    <a:pt x="1" y="1611"/>
                    <a:pt x="244" y="1733"/>
                  </a:cubicBezTo>
                  <a:cubicBezTo>
                    <a:pt x="882" y="2128"/>
                    <a:pt x="1551" y="2493"/>
                    <a:pt x="2219" y="2888"/>
                  </a:cubicBezTo>
                  <a:cubicBezTo>
                    <a:pt x="2463" y="3040"/>
                    <a:pt x="2675" y="3040"/>
                    <a:pt x="2949" y="2857"/>
                  </a:cubicBezTo>
                  <a:cubicBezTo>
                    <a:pt x="3283" y="2675"/>
                    <a:pt x="3618" y="2462"/>
                    <a:pt x="3982" y="2280"/>
                  </a:cubicBezTo>
                  <a:cubicBezTo>
                    <a:pt x="4317" y="2067"/>
                    <a:pt x="4651" y="1885"/>
                    <a:pt x="5016" y="1672"/>
                  </a:cubicBezTo>
                  <a:cubicBezTo>
                    <a:pt x="5259" y="1550"/>
                    <a:pt x="5259" y="1398"/>
                    <a:pt x="5016" y="1277"/>
                  </a:cubicBezTo>
                  <a:cubicBezTo>
                    <a:pt x="4712" y="1094"/>
                    <a:pt x="4378" y="882"/>
                    <a:pt x="4013" y="699"/>
                  </a:cubicBezTo>
                  <a:cubicBezTo>
                    <a:pt x="3678" y="487"/>
                    <a:pt x="3344" y="304"/>
                    <a:pt x="3010" y="122"/>
                  </a:cubicBezTo>
                  <a:cubicBezTo>
                    <a:pt x="2797" y="0"/>
                    <a:pt x="2584" y="0"/>
                    <a:pt x="2371" y="122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252383" y="3729105"/>
              <a:ext cx="177605" cy="103124"/>
            </a:xfrm>
            <a:custGeom>
              <a:rect b="b" l="l" r="r" t="t"/>
              <a:pathLst>
                <a:path extrusionOk="0" h="3071" w="5289">
                  <a:moveTo>
                    <a:pt x="1459" y="670"/>
                  </a:moveTo>
                  <a:cubicBezTo>
                    <a:pt x="1034" y="882"/>
                    <a:pt x="608" y="1126"/>
                    <a:pt x="213" y="1369"/>
                  </a:cubicBezTo>
                  <a:cubicBezTo>
                    <a:pt x="0" y="1490"/>
                    <a:pt x="0" y="1642"/>
                    <a:pt x="183" y="1764"/>
                  </a:cubicBezTo>
                  <a:cubicBezTo>
                    <a:pt x="517" y="1946"/>
                    <a:pt x="882" y="2159"/>
                    <a:pt x="1216" y="2341"/>
                  </a:cubicBezTo>
                  <a:cubicBezTo>
                    <a:pt x="1550" y="2554"/>
                    <a:pt x="1885" y="2737"/>
                    <a:pt x="2219" y="2949"/>
                  </a:cubicBezTo>
                  <a:cubicBezTo>
                    <a:pt x="2462" y="3071"/>
                    <a:pt x="2645" y="3071"/>
                    <a:pt x="2888" y="2919"/>
                  </a:cubicBezTo>
                  <a:cubicBezTo>
                    <a:pt x="3252" y="2706"/>
                    <a:pt x="3617" y="2524"/>
                    <a:pt x="3982" y="2311"/>
                  </a:cubicBezTo>
                  <a:cubicBezTo>
                    <a:pt x="4347" y="2098"/>
                    <a:pt x="4681" y="1885"/>
                    <a:pt x="5046" y="1673"/>
                  </a:cubicBezTo>
                  <a:cubicBezTo>
                    <a:pt x="5289" y="1551"/>
                    <a:pt x="5289" y="1429"/>
                    <a:pt x="5076" y="1308"/>
                  </a:cubicBezTo>
                  <a:cubicBezTo>
                    <a:pt x="4408" y="913"/>
                    <a:pt x="3739" y="518"/>
                    <a:pt x="3070" y="122"/>
                  </a:cubicBezTo>
                  <a:cubicBezTo>
                    <a:pt x="2827" y="1"/>
                    <a:pt x="2614" y="1"/>
                    <a:pt x="2371" y="122"/>
                  </a:cubicBezTo>
                  <a:cubicBezTo>
                    <a:pt x="2067" y="305"/>
                    <a:pt x="1763" y="487"/>
                    <a:pt x="1459" y="67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1018630" y="3781189"/>
              <a:ext cx="147013" cy="84722"/>
            </a:xfrm>
            <a:custGeom>
              <a:rect b="b" l="l" r="r" t="t"/>
              <a:pathLst>
                <a:path extrusionOk="0" h="2523" w="4378">
                  <a:moveTo>
                    <a:pt x="638" y="1246"/>
                  </a:moveTo>
                  <a:cubicBezTo>
                    <a:pt x="517" y="1307"/>
                    <a:pt x="395" y="1398"/>
                    <a:pt x="274" y="1459"/>
                  </a:cubicBezTo>
                  <a:cubicBezTo>
                    <a:pt x="31" y="1611"/>
                    <a:pt x="0" y="1702"/>
                    <a:pt x="243" y="1854"/>
                  </a:cubicBezTo>
                  <a:cubicBezTo>
                    <a:pt x="547" y="2037"/>
                    <a:pt x="851" y="2219"/>
                    <a:pt x="1186" y="2401"/>
                  </a:cubicBezTo>
                  <a:cubicBezTo>
                    <a:pt x="1398" y="2523"/>
                    <a:pt x="1581" y="2493"/>
                    <a:pt x="1824" y="2371"/>
                  </a:cubicBezTo>
                  <a:cubicBezTo>
                    <a:pt x="2189" y="2158"/>
                    <a:pt x="2584" y="1915"/>
                    <a:pt x="2979" y="1702"/>
                  </a:cubicBezTo>
                  <a:cubicBezTo>
                    <a:pt x="3344" y="1489"/>
                    <a:pt x="3739" y="1246"/>
                    <a:pt x="4134" y="1034"/>
                  </a:cubicBezTo>
                  <a:cubicBezTo>
                    <a:pt x="4377" y="882"/>
                    <a:pt x="4377" y="790"/>
                    <a:pt x="4164" y="638"/>
                  </a:cubicBezTo>
                  <a:cubicBezTo>
                    <a:pt x="3860" y="456"/>
                    <a:pt x="3556" y="274"/>
                    <a:pt x="3252" y="122"/>
                  </a:cubicBezTo>
                  <a:cubicBezTo>
                    <a:pt x="3009" y="0"/>
                    <a:pt x="2827" y="0"/>
                    <a:pt x="2584" y="122"/>
                  </a:cubicBezTo>
                  <a:cubicBezTo>
                    <a:pt x="2432" y="213"/>
                    <a:pt x="2310" y="274"/>
                    <a:pt x="2189" y="365"/>
                  </a:cubicBezTo>
                  <a:cubicBezTo>
                    <a:pt x="1945" y="486"/>
                    <a:pt x="1672" y="638"/>
                    <a:pt x="1429" y="790"/>
                  </a:cubicBezTo>
                  <a:cubicBezTo>
                    <a:pt x="1155" y="942"/>
                    <a:pt x="912" y="1094"/>
                    <a:pt x="638" y="1246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1404472" y="3762787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1368" y="761"/>
                  </a:moveTo>
                  <a:cubicBezTo>
                    <a:pt x="1003" y="943"/>
                    <a:pt x="669" y="1156"/>
                    <a:pt x="304" y="1338"/>
                  </a:cubicBezTo>
                  <a:cubicBezTo>
                    <a:pt x="31" y="1521"/>
                    <a:pt x="0" y="1642"/>
                    <a:pt x="304" y="1794"/>
                  </a:cubicBezTo>
                  <a:cubicBezTo>
                    <a:pt x="942" y="2159"/>
                    <a:pt x="1581" y="2554"/>
                    <a:pt x="2219" y="2919"/>
                  </a:cubicBezTo>
                  <a:cubicBezTo>
                    <a:pt x="2493" y="3071"/>
                    <a:pt x="2705" y="3071"/>
                    <a:pt x="2979" y="2919"/>
                  </a:cubicBezTo>
                  <a:cubicBezTo>
                    <a:pt x="3678" y="2493"/>
                    <a:pt x="4377" y="2098"/>
                    <a:pt x="5076" y="1703"/>
                  </a:cubicBezTo>
                  <a:cubicBezTo>
                    <a:pt x="5319" y="1551"/>
                    <a:pt x="5319" y="1430"/>
                    <a:pt x="5107" y="1308"/>
                  </a:cubicBezTo>
                  <a:cubicBezTo>
                    <a:pt x="4772" y="1095"/>
                    <a:pt x="4438" y="913"/>
                    <a:pt x="4104" y="730"/>
                  </a:cubicBezTo>
                  <a:cubicBezTo>
                    <a:pt x="3769" y="518"/>
                    <a:pt x="3435" y="335"/>
                    <a:pt x="3100" y="153"/>
                  </a:cubicBezTo>
                  <a:cubicBezTo>
                    <a:pt x="2857" y="1"/>
                    <a:pt x="2645" y="1"/>
                    <a:pt x="2401" y="153"/>
                  </a:cubicBezTo>
                  <a:cubicBezTo>
                    <a:pt x="2067" y="366"/>
                    <a:pt x="1702" y="548"/>
                    <a:pt x="1368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1605556" y="3769940"/>
              <a:ext cx="177605" cy="103124"/>
            </a:xfrm>
            <a:custGeom>
              <a:rect b="b" l="l" r="r" t="t"/>
              <a:pathLst>
                <a:path extrusionOk="0" h="3071" w="5289">
                  <a:moveTo>
                    <a:pt x="304" y="1338"/>
                  </a:moveTo>
                  <a:cubicBezTo>
                    <a:pt x="30" y="1521"/>
                    <a:pt x="0" y="1642"/>
                    <a:pt x="274" y="1794"/>
                  </a:cubicBezTo>
                  <a:cubicBezTo>
                    <a:pt x="942" y="2159"/>
                    <a:pt x="1581" y="2554"/>
                    <a:pt x="2219" y="2919"/>
                  </a:cubicBezTo>
                  <a:cubicBezTo>
                    <a:pt x="2493" y="3071"/>
                    <a:pt x="2705" y="3071"/>
                    <a:pt x="2948" y="2919"/>
                  </a:cubicBezTo>
                  <a:cubicBezTo>
                    <a:pt x="3648" y="2524"/>
                    <a:pt x="4347" y="2128"/>
                    <a:pt x="5015" y="1733"/>
                  </a:cubicBezTo>
                  <a:cubicBezTo>
                    <a:pt x="5289" y="1581"/>
                    <a:pt x="5289" y="1460"/>
                    <a:pt x="5046" y="1308"/>
                  </a:cubicBezTo>
                  <a:cubicBezTo>
                    <a:pt x="4711" y="1095"/>
                    <a:pt x="4377" y="913"/>
                    <a:pt x="4043" y="730"/>
                  </a:cubicBezTo>
                  <a:cubicBezTo>
                    <a:pt x="3708" y="517"/>
                    <a:pt x="3404" y="335"/>
                    <a:pt x="3070" y="153"/>
                  </a:cubicBezTo>
                  <a:cubicBezTo>
                    <a:pt x="2827" y="1"/>
                    <a:pt x="2614" y="31"/>
                    <a:pt x="2341" y="183"/>
                  </a:cubicBezTo>
                  <a:cubicBezTo>
                    <a:pt x="1672" y="578"/>
                    <a:pt x="973" y="973"/>
                    <a:pt x="304" y="133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5"/>
            <p:cNvSpPr/>
            <p:nvPr/>
          </p:nvSpPr>
          <p:spPr>
            <a:xfrm>
              <a:off x="1139080" y="3794454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1307" y="760"/>
                  </a:moveTo>
                  <a:cubicBezTo>
                    <a:pt x="942" y="942"/>
                    <a:pt x="608" y="1155"/>
                    <a:pt x="243" y="1368"/>
                  </a:cubicBezTo>
                  <a:cubicBezTo>
                    <a:pt x="0" y="1520"/>
                    <a:pt x="0" y="1611"/>
                    <a:pt x="243" y="1763"/>
                  </a:cubicBezTo>
                  <a:cubicBezTo>
                    <a:pt x="882" y="2158"/>
                    <a:pt x="1550" y="2523"/>
                    <a:pt x="2189" y="2918"/>
                  </a:cubicBezTo>
                  <a:cubicBezTo>
                    <a:pt x="2462" y="3070"/>
                    <a:pt x="2645" y="3070"/>
                    <a:pt x="2949" y="2888"/>
                  </a:cubicBezTo>
                  <a:cubicBezTo>
                    <a:pt x="3283" y="2705"/>
                    <a:pt x="3648" y="2493"/>
                    <a:pt x="3982" y="2310"/>
                  </a:cubicBezTo>
                  <a:cubicBezTo>
                    <a:pt x="4347" y="2098"/>
                    <a:pt x="4681" y="1885"/>
                    <a:pt x="5046" y="1672"/>
                  </a:cubicBezTo>
                  <a:cubicBezTo>
                    <a:pt x="5289" y="1520"/>
                    <a:pt x="5289" y="1429"/>
                    <a:pt x="5046" y="1277"/>
                  </a:cubicBezTo>
                  <a:cubicBezTo>
                    <a:pt x="4408" y="882"/>
                    <a:pt x="3739" y="517"/>
                    <a:pt x="3070" y="122"/>
                  </a:cubicBezTo>
                  <a:cubicBezTo>
                    <a:pt x="2827" y="0"/>
                    <a:pt x="2614" y="0"/>
                    <a:pt x="2371" y="122"/>
                  </a:cubicBezTo>
                  <a:cubicBezTo>
                    <a:pt x="2006" y="335"/>
                    <a:pt x="1672" y="547"/>
                    <a:pt x="1307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5"/>
            <p:cNvSpPr/>
            <p:nvPr/>
          </p:nvSpPr>
          <p:spPr>
            <a:xfrm>
              <a:off x="1292177" y="3828136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2371" y="152"/>
                  </a:moveTo>
                  <a:cubicBezTo>
                    <a:pt x="1672" y="547"/>
                    <a:pt x="973" y="973"/>
                    <a:pt x="244" y="1368"/>
                  </a:cubicBezTo>
                  <a:cubicBezTo>
                    <a:pt x="1" y="1520"/>
                    <a:pt x="1" y="1642"/>
                    <a:pt x="244" y="1794"/>
                  </a:cubicBezTo>
                  <a:cubicBezTo>
                    <a:pt x="578" y="1976"/>
                    <a:pt x="912" y="2158"/>
                    <a:pt x="1247" y="2371"/>
                  </a:cubicBezTo>
                  <a:cubicBezTo>
                    <a:pt x="1581" y="2554"/>
                    <a:pt x="1916" y="2736"/>
                    <a:pt x="2250" y="2949"/>
                  </a:cubicBezTo>
                  <a:cubicBezTo>
                    <a:pt x="2463" y="3070"/>
                    <a:pt x="2675" y="3070"/>
                    <a:pt x="2919" y="2949"/>
                  </a:cubicBezTo>
                  <a:lnTo>
                    <a:pt x="5046" y="1702"/>
                  </a:lnTo>
                  <a:cubicBezTo>
                    <a:pt x="5320" y="1550"/>
                    <a:pt x="5320" y="1429"/>
                    <a:pt x="5046" y="1277"/>
                  </a:cubicBezTo>
                  <a:cubicBezTo>
                    <a:pt x="4408" y="912"/>
                    <a:pt x="3739" y="517"/>
                    <a:pt x="3071" y="152"/>
                  </a:cubicBezTo>
                  <a:cubicBezTo>
                    <a:pt x="2858" y="0"/>
                    <a:pt x="2645" y="0"/>
                    <a:pt x="2371" y="152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5"/>
            <p:cNvSpPr/>
            <p:nvPr/>
          </p:nvSpPr>
          <p:spPr>
            <a:xfrm>
              <a:off x="1494268" y="3835289"/>
              <a:ext cx="177638" cy="102083"/>
            </a:xfrm>
            <a:custGeom>
              <a:rect b="b" l="l" r="r" t="t"/>
              <a:pathLst>
                <a:path extrusionOk="0" h="3040" w="5290">
                  <a:moveTo>
                    <a:pt x="1338" y="730"/>
                  </a:moveTo>
                  <a:cubicBezTo>
                    <a:pt x="974" y="942"/>
                    <a:pt x="609" y="1125"/>
                    <a:pt x="274" y="1337"/>
                  </a:cubicBezTo>
                  <a:cubicBezTo>
                    <a:pt x="1" y="1489"/>
                    <a:pt x="1" y="1611"/>
                    <a:pt x="244" y="1733"/>
                  </a:cubicBezTo>
                  <a:cubicBezTo>
                    <a:pt x="578" y="1945"/>
                    <a:pt x="913" y="2128"/>
                    <a:pt x="1247" y="2310"/>
                  </a:cubicBezTo>
                  <a:cubicBezTo>
                    <a:pt x="1582" y="2523"/>
                    <a:pt x="1916" y="2705"/>
                    <a:pt x="2250" y="2918"/>
                  </a:cubicBezTo>
                  <a:cubicBezTo>
                    <a:pt x="2493" y="3040"/>
                    <a:pt x="2676" y="3040"/>
                    <a:pt x="2919" y="2888"/>
                  </a:cubicBezTo>
                  <a:cubicBezTo>
                    <a:pt x="3284" y="2705"/>
                    <a:pt x="3648" y="2492"/>
                    <a:pt x="3983" y="2280"/>
                  </a:cubicBezTo>
                  <a:cubicBezTo>
                    <a:pt x="4348" y="2097"/>
                    <a:pt x="4682" y="1885"/>
                    <a:pt x="5047" y="1672"/>
                  </a:cubicBezTo>
                  <a:cubicBezTo>
                    <a:pt x="5259" y="1550"/>
                    <a:pt x="5290" y="1429"/>
                    <a:pt x="5077" y="1307"/>
                  </a:cubicBezTo>
                  <a:cubicBezTo>
                    <a:pt x="4378" y="912"/>
                    <a:pt x="3709" y="517"/>
                    <a:pt x="3041" y="122"/>
                  </a:cubicBezTo>
                  <a:cubicBezTo>
                    <a:pt x="2828" y="0"/>
                    <a:pt x="2615" y="0"/>
                    <a:pt x="2402" y="122"/>
                  </a:cubicBezTo>
                  <a:cubicBezTo>
                    <a:pt x="2037" y="334"/>
                    <a:pt x="1673" y="517"/>
                    <a:pt x="1338" y="73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5"/>
            <p:cNvSpPr/>
            <p:nvPr/>
          </p:nvSpPr>
          <p:spPr>
            <a:xfrm>
              <a:off x="1025778" y="3858762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243" y="1398"/>
                  </a:moveTo>
                  <a:cubicBezTo>
                    <a:pt x="0" y="1520"/>
                    <a:pt x="0" y="1642"/>
                    <a:pt x="213" y="1793"/>
                  </a:cubicBezTo>
                  <a:cubicBezTo>
                    <a:pt x="882" y="2158"/>
                    <a:pt x="1550" y="2553"/>
                    <a:pt x="2250" y="2949"/>
                  </a:cubicBezTo>
                  <a:cubicBezTo>
                    <a:pt x="2462" y="3070"/>
                    <a:pt x="2675" y="3070"/>
                    <a:pt x="2918" y="2949"/>
                  </a:cubicBezTo>
                  <a:cubicBezTo>
                    <a:pt x="3253" y="2736"/>
                    <a:pt x="3617" y="2523"/>
                    <a:pt x="3982" y="2310"/>
                  </a:cubicBezTo>
                  <a:cubicBezTo>
                    <a:pt x="4316" y="2128"/>
                    <a:pt x="4681" y="1915"/>
                    <a:pt x="5046" y="1702"/>
                  </a:cubicBezTo>
                  <a:cubicBezTo>
                    <a:pt x="5289" y="1550"/>
                    <a:pt x="5289" y="1429"/>
                    <a:pt x="5046" y="1307"/>
                  </a:cubicBezTo>
                  <a:cubicBezTo>
                    <a:pt x="4742" y="1094"/>
                    <a:pt x="4408" y="912"/>
                    <a:pt x="4073" y="730"/>
                  </a:cubicBezTo>
                  <a:cubicBezTo>
                    <a:pt x="3739" y="547"/>
                    <a:pt x="3435" y="334"/>
                    <a:pt x="3101" y="152"/>
                  </a:cubicBezTo>
                  <a:cubicBezTo>
                    <a:pt x="2827" y="0"/>
                    <a:pt x="2645" y="0"/>
                    <a:pt x="2371" y="183"/>
                  </a:cubicBezTo>
                  <a:cubicBezTo>
                    <a:pt x="1642" y="578"/>
                    <a:pt x="943" y="973"/>
                    <a:pt x="243" y="139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5"/>
            <p:cNvSpPr/>
            <p:nvPr/>
          </p:nvSpPr>
          <p:spPr>
            <a:xfrm>
              <a:off x="1659655" y="3862825"/>
              <a:ext cx="176597" cy="102117"/>
            </a:xfrm>
            <a:custGeom>
              <a:rect b="b" l="l" r="r" t="t"/>
              <a:pathLst>
                <a:path extrusionOk="0" h="3041" w="5259">
                  <a:moveTo>
                    <a:pt x="1277" y="761"/>
                  </a:moveTo>
                  <a:cubicBezTo>
                    <a:pt x="942" y="943"/>
                    <a:pt x="578" y="1156"/>
                    <a:pt x="213" y="1369"/>
                  </a:cubicBezTo>
                  <a:cubicBezTo>
                    <a:pt x="0" y="1490"/>
                    <a:pt x="0" y="1612"/>
                    <a:pt x="213" y="1733"/>
                  </a:cubicBezTo>
                  <a:cubicBezTo>
                    <a:pt x="547" y="1946"/>
                    <a:pt x="882" y="2128"/>
                    <a:pt x="1216" y="2341"/>
                  </a:cubicBezTo>
                  <a:cubicBezTo>
                    <a:pt x="1550" y="2524"/>
                    <a:pt x="1885" y="2706"/>
                    <a:pt x="2189" y="2919"/>
                  </a:cubicBezTo>
                  <a:cubicBezTo>
                    <a:pt x="2462" y="3040"/>
                    <a:pt x="2644" y="3040"/>
                    <a:pt x="2918" y="2888"/>
                  </a:cubicBezTo>
                  <a:cubicBezTo>
                    <a:pt x="3374" y="2645"/>
                    <a:pt x="3830" y="2372"/>
                    <a:pt x="4286" y="2098"/>
                  </a:cubicBezTo>
                  <a:cubicBezTo>
                    <a:pt x="4529" y="1976"/>
                    <a:pt x="4772" y="1824"/>
                    <a:pt x="4985" y="1703"/>
                  </a:cubicBezTo>
                  <a:cubicBezTo>
                    <a:pt x="5228" y="1551"/>
                    <a:pt x="5258" y="1429"/>
                    <a:pt x="5015" y="1308"/>
                  </a:cubicBezTo>
                  <a:cubicBezTo>
                    <a:pt x="4347" y="913"/>
                    <a:pt x="3678" y="517"/>
                    <a:pt x="3009" y="122"/>
                  </a:cubicBezTo>
                  <a:cubicBezTo>
                    <a:pt x="2796" y="1"/>
                    <a:pt x="2584" y="1"/>
                    <a:pt x="2341" y="122"/>
                  </a:cubicBezTo>
                  <a:cubicBezTo>
                    <a:pt x="2006" y="335"/>
                    <a:pt x="1641" y="548"/>
                    <a:pt x="127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5"/>
            <p:cNvSpPr/>
            <p:nvPr/>
          </p:nvSpPr>
          <p:spPr>
            <a:xfrm>
              <a:off x="1179915" y="3893452"/>
              <a:ext cx="177605" cy="103124"/>
            </a:xfrm>
            <a:custGeom>
              <a:rect b="b" l="l" r="r" t="t"/>
              <a:pathLst>
                <a:path extrusionOk="0" h="3071" w="5289">
                  <a:moveTo>
                    <a:pt x="1307" y="760"/>
                  </a:moveTo>
                  <a:cubicBezTo>
                    <a:pt x="942" y="973"/>
                    <a:pt x="578" y="1186"/>
                    <a:pt x="213" y="1399"/>
                  </a:cubicBezTo>
                  <a:cubicBezTo>
                    <a:pt x="0" y="1520"/>
                    <a:pt x="0" y="1642"/>
                    <a:pt x="182" y="1764"/>
                  </a:cubicBezTo>
                  <a:cubicBezTo>
                    <a:pt x="517" y="1976"/>
                    <a:pt x="882" y="2159"/>
                    <a:pt x="1216" y="2371"/>
                  </a:cubicBezTo>
                  <a:cubicBezTo>
                    <a:pt x="1550" y="2554"/>
                    <a:pt x="1885" y="2736"/>
                    <a:pt x="2219" y="2919"/>
                  </a:cubicBezTo>
                  <a:cubicBezTo>
                    <a:pt x="2432" y="3071"/>
                    <a:pt x="2644" y="3071"/>
                    <a:pt x="2888" y="2919"/>
                  </a:cubicBezTo>
                  <a:cubicBezTo>
                    <a:pt x="3252" y="2736"/>
                    <a:pt x="3617" y="2523"/>
                    <a:pt x="3951" y="2311"/>
                  </a:cubicBezTo>
                  <a:cubicBezTo>
                    <a:pt x="4316" y="2098"/>
                    <a:pt x="4681" y="1885"/>
                    <a:pt x="5046" y="1703"/>
                  </a:cubicBezTo>
                  <a:cubicBezTo>
                    <a:pt x="5259" y="1551"/>
                    <a:pt x="5289" y="1429"/>
                    <a:pt x="5046" y="1308"/>
                  </a:cubicBezTo>
                  <a:cubicBezTo>
                    <a:pt x="4407" y="912"/>
                    <a:pt x="3708" y="517"/>
                    <a:pt x="3040" y="122"/>
                  </a:cubicBezTo>
                  <a:cubicBezTo>
                    <a:pt x="2827" y="1"/>
                    <a:pt x="2614" y="1"/>
                    <a:pt x="2371" y="122"/>
                  </a:cubicBezTo>
                  <a:cubicBezTo>
                    <a:pt x="2006" y="335"/>
                    <a:pt x="1641" y="548"/>
                    <a:pt x="1307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5"/>
            <p:cNvSpPr/>
            <p:nvPr/>
          </p:nvSpPr>
          <p:spPr>
            <a:xfrm>
              <a:off x="1383014" y="3899563"/>
              <a:ext cx="176631" cy="102117"/>
            </a:xfrm>
            <a:custGeom>
              <a:rect b="b" l="l" r="r" t="t"/>
              <a:pathLst>
                <a:path extrusionOk="0" h="3041" w="5260">
                  <a:moveTo>
                    <a:pt x="1308" y="730"/>
                  </a:moveTo>
                  <a:cubicBezTo>
                    <a:pt x="973" y="943"/>
                    <a:pt x="609" y="1126"/>
                    <a:pt x="274" y="1338"/>
                  </a:cubicBezTo>
                  <a:cubicBezTo>
                    <a:pt x="1" y="1490"/>
                    <a:pt x="1" y="1612"/>
                    <a:pt x="244" y="1734"/>
                  </a:cubicBezTo>
                  <a:cubicBezTo>
                    <a:pt x="578" y="1946"/>
                    <a:pt x="913" y="2129"/>
                    <a:pt x="1247" y="2311"/>
                  </a:cubicBezTo>
                  <a:cubicBezTo>
                    <a:pt x="1581" y="2524"/>
                    <a:pt x="1916" y="2706"/>
                    <a:pt x="2250" y="2919"/>
                  </a:cubicBezTo>
                  <a:cubicBezTo>
                    <a:pt x="2463" y="3041"/>
                    <a:pt x="2676" y="3041"/>
                    <a:pt x="2919" y="2919"/>
                  </a:cubicBezTo>
                  <a:cubicBezTo>
                    <a:pt x="3253" y="2706"/>
                    <a:pt x="3618" y="2493"/>
                    <a:pt x="3983" y="2281"/>
                  </a:cubicBezTo>
                  <a:cubicBezTo>
                    <a:pt x="4347" y="2068"/>
                    <a:pt x="4682" y="1885"/>
                    <a:pt x="5046" y="1673"/>
                  </a:cubicBezTo>
                  <a:cubicBezTo>
                    <a:pt x="5259" y="1551"/>
                    <a:pt x="5259" y="1399"/>
                    <a:pt x="5077" y="1308"/>
                  </a:cubicBezTo>
                  <a:cubicBezTo>
                    <a:pt x="4378" y="913"/>
                    <a:pt x="3709" y="518"/>
                    <a:pt x="3040" y="123"/>
                  </a:cubicBezTo>
                  <a:cubicBezTo>
                    <a:pt x="2828" y="1"/>
                    <a:pt x="2584" y="1"/>
                    <a:pt x="2341" y="123"/>
                  </a:cubicBezTo>
                  <a:cubicBezTo>
                    <a:pt x="2007" y="335"/>
                    <a:pt x="1673" y="518"/>
                    <a:pt x="1308" y="73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5"/>
            <p:cNvSpPr/>
            <p:nvPr/>
          </p:nvSpPr>
          <p:spPr>
            <a:xfrm>
              <a:off x="1547360" y="3927134"/>
              <a:ext cx="176597" cy="102117"/>
            </a:xfrm>
            <a:custGeom>
              <a:rect b="b" l="l" r="r" t="t"/>
              <a:pathLst>
                <a:path extrusionOk="0" h="3041" w="5259">
                  <a:moveTo>
                    <a:pt x="882" y="1004"/>
                  </a:moveTo>
                  <a:cubicBezTo>
                    <a:pt x="669" y="1125"/>
                    <a:pt x="456" y="1247"/>
                    <a:pt x="244" y="1368"/>
                  </a:cubicBezTo>
                  <a:cubicBezTo>
                    <a:pt x="1" y="1490"/>
                    <a:pt x="1" y="1612"/>
                    <a:pt x="244" y="1764"/>
                  </a:cubicBezTo>
                  <a:cubicBezTo>
                    <a:pt x="912" y="2128"/>
                    <a:pt x="1581" y="2523"/>
                    <a:pt x="2250" y="2919"/>
                  </a:cubicBezTo>
                  <a:cubicBezTo>
                    <a:pt x="2463" y="3040"/>
                    <a:pt x="2675" y="3040"/>
                    <a:pt x="2918" y="2888"/>
                  </a:cubicBezTo>
                  <a:cubicBezTo>
                    <a:pt x="3283" y="2706"/>
                    <a:pt x="3618" y="2493"/>
                    <a:pt x="3982" y="2280"/>
                  </a:cubicBezTo>
                  <a:cubicBezTo>
                    <a:pt x="4347" y="2098"/>
                    <a:pt x="4681" y="1885"/>
                    <a:pt x="5046" y="1672"/>
                  </a:cubicBezTo>
                  <a:cubicBezTo>
                    <a:pt x="5259" y="1551"/>
                    <a:pt x="5259" y="1429"/>
                    <a:pt x="5046" y="1308"/>
                  </a:cubicBezTo>
                  <a:cubicBezTo>
                    <a:pt x="4712" y="1095"/>
                    <a:pt x="4377" y="913"/>
                    <a:pt x="4043" y="700"/>
                  </a:cubicBezTo>
                  <a:cubicBezTo>
                    <a:pt x="3709" y="517"/>
                    <a:pt x="3374" y="305"/>
                    <a:pt x="3040" y="122"/>
                  </a:cubicBezTo>
                  <a:cubicBezTo>
                    <a:pt x="2797" y="1"/>
                    <a:pt x="2615" y="1"/>
                    <a:pt x="2371" y="122"/>
                  </a:cubicBezTo>
                  <a:cubicBezTo>
                    <a:pt x="1885" y="426"/>
                    <a:pt x="1368" y="700"/>
                    <a:pt x="882" y="10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5"/>
            <p:cNvSpPr/>
            <p:nvPr/>
          </p:nvSpPr>
          <p:spPr>
            <a:xfrm>
              <a:off x="1066612" y="3958767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1307" y="761"/>
                  </a:moveTo>
                  <a:cubicBezTo>
                    <a:pt x="942" y="974"/>
                    <a:pt x="608" y="1156"/>
                    <a:pt x="243" y="1369"/>
                  </a:cubicBezTo>
                  <a:cubicBezTo>
                    <a:pt x="0" y="1521"/>
                    <a:pt x="0" y="1642"/>
                    <a:pt x="243" y="1794"/>
                  </a:cubicBezTo>
                  <a:cubicBezTo>
                    <a:pt x="395" y="1885"/>
                    <a:pt x="578" y="1977"/>
                    <a:pt x="730" y="2068"/>
                  </a:cubicBezTo>
                  <a:cubicBezTo>
                    <a:pt x="912" y="2159"/>
                    <a:pt x="1064" y="2281"/>
                    <a:pt x="1246" y="2372"/>
                  </a:cubicBezTo>
                  <a:cubicBezTo>
                    <a:pt x="1550" y="2554"/>
                    <a:pt x="1885" y="2737"/>
                    <a:pt x="2189" y="2919"/>
                  </a:cubicBezTo>
                  <a:cubicBezTo>
                    <a:pt x="2462" y="3071"/>
                    <a:pt x="2645" y="3071"/>
                    <a:pt x="2918" y="2919"/>
                  </a:cubicBezTo>
                  <a:cubicBezTo>
                    <a:pt x="3617" y="2524"/>
                    <a:pt x="4316" y="2129"/>
                    <a:pt x="5015" y="1703"/>
                  </a:cubicBezTo>
                  <a:cubicBezTo>
                    <a:pt x="5289" y="1551"/>
                    <a:pt x="5319" y="1430"/>
                    <a:pt x="5015" y="1278"/>
                  </a:cubicBezTo>
                  <a:cubicBezTo>
                    <a:pt x="4377" y="882"/>
                    <a:pt x="3739" y="518"/>
                    <a:pt x="3070" y="122"/>
                  </a:cubicBezTo>
                  <a:cubicBezTo>
                    <a:pt x="2827" y="1"/>
                    <a:pt x="2614" y="1"/>
                    <a:pt x="2371" y="153"/>
                  </a:cubicBezTo>
                  <a:cubicBezTo>
                    <a:pt x="2006" y="366"/>
                    <a:pt x="1672" y="548"/>
                    <a:pt x="130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5"/>
            <p:cNvSpPr/>
            <p:nvPr/>
          </p:nvSpPr>
          <p:spPr>
            <a:xfrm>
              <a:off x="1271760" y="3963871"/>
              <a:ext cx="176631" cy="102117"/>
            </a:xfrm>
            <a:custGeom>
              <a:rect b="b" l="l" r="r" t="t"/>
              <a:pathLst>
                <a:path extrusionOk="0" h="3041" w="5260">
                  <a:moveTo>
                    <a:pt x="973" y="943"/>
                  </a:moveTo>
                  <a:cubicBezTo>
                    <a:pt x="730" y="1065"/>
                    <a:pt x="517" y="1217"/>
                    <a:pt x="274" y="1338"/>
                  </a:cubicBezTo>
                  <a:cubicBezTo>
                    <a:pt x="1" y="1490"/>
                    <a:pt x="1" y="1612"/>
                    <a:pt x="244" y="1764"/>
                  </a:cubicBezTo>
                  <a:cubicBezTo>
                    <a:pt x="578" y="1946"/>
                    <a:pt x="913" y="2159"/>
                    <a:pt x="1216" y="2341"/>
                  </a:cubicBezTo>
                  <a:cubicBezTo>
                    <a:pt x="1551" y="2524"/>
                    <a:pt x="1885" y="2706"/>
                    <a:pt x="2220" y="2919"/>
                  </a:cubicBezTo>
                  <a:cubicBezTo>
                    <a:pt x="2463" y="3040"/>
                    <a:pt x="2675" y="3040"/>
                    <a:pt x="2919" y="2919"/>
                  </a:cubicBezTo>
                  <a:lnTo>
                    <a:pt x="3983" y="2311"/>
                  </a:lnTo>
                  <a:cubicBezTo>
                    <a:pt x="4317" y="2098"/>
                    <a:pt x="4682" y="1885"/>
                    <a:pt x="5016" y="1703"/>
                  </a:cubicBezTo>
                  <a:cubicBezTo>
                    <a:pt x="5259" y="1551"/>
                    <a:pt x="5259" y="1429"/>
                    <a:pt x="5016" y="1278"/>
                  </a:cubicBezTo>
                  <a:cubicBezTo>
                    <a:pt x="4378" y="913"/>
                    <a:pt x="3709" y="518"/>
                    <a:pt x="3040" y="153"/>
                  </a:cubicBezTo>
                  <a:cubicBezTo>
                    <a:pt x="2797" y="1"/>
                    <a:pt x="2615" y="1"/>
                    <a:pt x="2341" y="153"/>
                  </a:cubicBezTo>
                  <a:cubicBezTo>
                    <a:pt x="1885" y="396"/>
                    <a:pt x="1429" y="670"/>
                    <a:pt x="973" y="94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5"/>
            <p:cNvSpPr/>
            <p:nvPr/>
          </p:nvSpPr>
          <p:spPr>
            <a:xfrm>
              <a:off x="1436106" y="3991442"/>
              <a:ext cx="176597" cy="102117"/>
            </a:xfrm>
            <a:custGeom>
              <a:rect b="b" l="l" r="r" t="t"/>
              <a:pathLst>
                <a:path extrusionOk="0" h="3041" w="5259">
                  <a:moveTo>
                    <a:pt x="851" y="1004"/>
                  </a:moveTo>
                  <a:cubicBezTo>
                    <a:pt x="669" y="1125"/>
                    <a:pt x="456" y="1247"/>
                    <a:pt x="244" y="1368"/>
                  </a:cubicBezTo>
                  <a:cubicBezTo>
                    <a:pt x="0" y="1490"/>
                    <a:pt x="0" y="1612"/>
                    <a:pt x="213" y="1764"/>
                  </a:cubicBezTo>
                  <a:cubicBezTo>
                    <a:pt x="882" y="2128"/>
                    <a:pt x="1551" y="2523"/>
                    <a:pt x="2250" y="2919"/>
                  </a:cubicBezTo>
                  <a:cubicBezTo>
                    <a:pt x="2462" y="3040"/>
                    <a:pt x="2675" y="3040"/>
                    <a:pt x="2918" y="2919"/>
                  </a:cubicBezTo>
                  <a:cubicBezTo>
                    <a:pt x="3253" y="2706"/>
                    <a:pt x="3617" y="2493"/>
                    <a:pt x="3952" y="2311"/>
                  </a:cubicBezTo>
                  <a:cubicBezTo>
                    <a:pt x="4317" y="2098"/>
                    <a:pt x="4681" y="1885"/>
                    <a:pt x="5016" y="1703"/>
                  </a:cubicBezTo>
                  <a:cubicBezTo>
                    <a:pt x="5259" y="1551"/>
                    <a:pt x="5259" y="1429"/>
                    <a:pt x="5046" y="1308"/>
                  </a:cubicBezTo>
                  <a:cubicBezTo>
                    <a:pt x="4712" y="1095"/>
                    <a:pt x="4377" y="912"/>
                    <a:pt x="4043" y="730"/>
                  </a:cubicBezTo>
                  <a:cubicBezTo>
                    <a:pt x="3709" y="517"/>
                    <a:pt x="3374" y="335"/>
                    <a:pt x="3040" y="153"/>
                  </a:cubicBezTo>
                  <a:cubicBezTo>
                    <a:pt x="2797" y="1"/>
                    <a:pt x="2614" y="1"/>
                    <a:pt x="2341" y="153"/>
                  </a:cubicBezTo>
                  <a:cubicBezTo>
                    <a:pt x="1855" y="426"/>
                    <a:pt x="1368" y="730"/>
                    <a:pt x="851" y="10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5"/>
            <p:cNvSpPr/>
            <p:nvPr/>
          </p:nvSpPr>
          <p:spPr>
            <a:xfrm>
              <a:off x="1620836" y="3988386"/>
              <a:ext cx="210312" cy="122500"/>
            </a:xfrm>
            <a:custGeom>
              <a:rect b="b" l="l" r="r" t="t"/>
              <a:pathLst>
                <a:path extrusionOk="0" h="3648" w="6263">
                  <a:moveTo>
                    <a:pt x="1764" y="1064"/>
                  </a:moveTo>
                  <a:cubicBezTo>
                    <a:pt x="1247" y="1338"/>
                    <a:pt x="730" y="1642"/>
                    <a:pt x="214" y="1946"/>
                  </a:cubicBezTo>
                  <a:cubicBezTo>
                    <a:pt x="1" y="2098"/>
                    <a:pt x="1" y="2219"/>
                    <a:pt x="183" y="2341"/>
                  </a:cubicBezTo>
                  <a:cubicBezTo>
                    <a:pt x="882" y="2736"/>
                    <a:pt x="1551" y="3131"/>
                    <a:pt x="2220" y="3526"/>
                  </a:cubicBezTo>
                  <a:cubicBezTo>
                    <a:pt x="2433" y="3648"/>
                    <a:pt x="2645" y="3617"/>
                    <a:pt x="2889" y="3496"/>
                  </a:cubicBezTo>
                  <a:cubicBezTo>
                    <a:pt x="3071" y="3405"/>
                    <a:pt x="3223" y="3283"/>
                    <a:pt x="3405" y="3192"/>
                  </a:cubicBezTo>
                  <a:cubicBezTo>
                    <a:pt x="3740" y="3010"/>
                    <a:pt x="4104" y="2797"/>
                    <a:pt x="4439" y="2584"/>
                  </a:cubicBezTo>
                  <a:cubicBezTo>
                    <a:pt x="4955" y="2310"/>
                    <a:pt x="5472" y="2006"/>
                    <a:pt x="5959" y="1733"/>
                  </a:cubicBezTo>
                  <a:cubicBezTo>
                    <a:pt x="6232" y="1551"/>
                    <a:pt x="6263" y="1459"/>
                    <a:pt x="5989" y="1307"/>
                  </a:cubicBezTo>
                  <a:cubicBezTo>
                    <a:pt x="5320" y="912"/>
                    <a:pt x="4682" y="517"/>
                    <a:pt x="4013" y="152"/>
                  </a:cubicBezTo>
                  <a:cubicBezTo>
                    <a:pt x="3770" y="0"/>
                    <a:pt x="3557" y="0"/>
                    <a:pt x="3345" y="152"/>
                  </a:cubicBezTo>
                  <a:cubicBezTo>
                    <a:pt x="2828" y="456"/>
                    <a:pt x="2311" y="760"/>
                    <a:pt x="1764" y="106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5"/>
            <p:cNvSpPr/>
            <p:nvPr/>
          </p:nvSpPr>
          <p:spPr>
            <a:xfrm>
              <a:off x="1323810" y="4056757"/>
              <a:ext cx="176631" cy="102117"/>
            </a:xfrm>
            <a:custGeom>
              <a:rect b="b" l="l" r="r" t="t"/>
              <a:pathLst>
                <a:path extrusionOk="0" h="3041" w="5260">
                  <a:moveTo>
                    <a:pt x="1308" y="730"/>
                  </a:moveTo>
                  <a:cubicBezTo>
                    <a:pt x="943" y="943"/>
                    <a:pt x="578" y="1156"/>
                    <a:pt x="244" y="1369"/>
                  </a:cubicBezTo>
                  <a:cubicBezTo>
                    <a:pt x="1" y="1490"/>
                    <a:pt x="1" y="1612"/>
                    <a:pt x="214" y="1733"/>
                  </a:cubicBezTo>
                  <a:cubicBezTo>
                    <a:pt x="548" y="1916"/>
                    <a:pt x="882" y="2129"/>
                    <a:pt x="1247" y="2311"/>
                  </a:cubicBezTo>
                  <a:cubicBezTo>
                    <a:pt x="1581" y="2524"/>
                    <a:pt x="1916" y="2706"/>
                    <a:pt x="2250" y="2888"/>
                  </a:cubicBezTo>
                  <a:cubicBezTo>
                    <a:pt x="2463" y="3040"/>
                    <a:pt x="2676" y="3010"/>
                    <a:pt x="2919" y="2888"/>
                  </a:cubicBezTo>
                  <a:cubicBezTo>
                    <a:pt x="3284" y="2676"/>
                    <a:pt x="3618" y="2493"/>
                    <a:pt x="3983" y="2281"/>
                  </a:cubicBezTo>
                  <a:cubicBezTo>
                    <a:pt x="4317" y="2068"/>
                    <a:pt x="4682" y="1885"/>
                    <a:pt x="5016" y="1673"/>
                  </a:cubicBezTo>
                  <a:cubicBezTo>
                    <a:pt x="5259" y="1551"/>
                    <a:pt x="5259" y="1399"/>
                    <a:pt x="5047" y="1277"/>
                  </a:cubicBezTo>
                  <a:cubicBezTo>
                    <a:pt x="4378" y="882"/>
                    <a:pt x="3709" y="487"/>
                    <a:pt x="3010" y="92"/>
                  </a:cubicBezTo>
                  <a:cubicBezTo>
                    <a:pt x="2828" y="1"/>
                    <a:pt x="2584" y="1"/>
                    <a:pt x="2372" y="122"/>
                  </a:cubicBezTo>
                  <a:cubicBezTo>
                    <a:pt x="2037" y="335"/>
                    <a:pt x="1673" y="518"/>
                    <a:pt x="1308" y="73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5"/>
            <p:cNvSpPr/>
            <p:nvPr/>
          </p:nvSpPr>
          <p:spPr>
            <a:xfrm>
              <a:off x="1507566" y="4072070"/>
              <a:ext cx="178646" cy="103124"/>
            </a:xfrm>
            <a:custGeom>
              <a:rect b="b" l="l" r="r" t="t"/>
              <a:pathLst>
                <a:path extrusionOk="0" h="3071" w="5320">
                  <a:moveTo>
                    <a:pt x="1307" y="761"/>
                  </a:moveTo>
                  <a:cubicBezTo>
                    <a:pt x="973" y="973"/>
                    <a:pt x="608" y="1186"/>
                    <a:pt x="274" y="1369"/>
                  </a:cubicBezTo>
                  <a:cubicBezTo>
                    <a:pt x="0" y="1521"/>
                    <a:pt x="0" y="1642"/>
                    <a:pt x="243" y="1794"/>
                  </a:cubicBezTo>
                  <a:cubicBezTo>
                    <a:pt x="912" y="2159"/>
                    <a:pt x="1550" y="2554"/>
                    <a:pt x="2219" y="2949"/>
                  </a:cubicBezTo>
                  <a:cubicBezTo>
                    <a:pt x="2462" y="3071"/>
                    <a:pt x="2675" y="3071"/>
                    <a:pt x="2918" y="2919"/>
                  </a:cubicBezTo>
                  <a:cubicBezTo>
                    <a:pt x="3648" y="2524"/>
                    <a:pt x="4347" y="2129"/>
                    <a:pt x="5046" y="1703"/>
                  </a:cubicBezTo>
                  <a:cubicBezTo>
                    <a:pt x="5289" y="1551"/>
                    <a:pt x="5319" y="1429"/>
                    <a:pt x="5076" y="1308"/>
                  </a:cubicBezTo>
                  <a:cubicBezTo>
                    <a:pt x="4407" y="913"/>
                    <a:pt x="3739" y="518"/>
                    <a:pt x="3100" y="153"/>
                  </a:cubicBezTo>
                  <a:cubicBezTo>
                    <a:pt x="2857" y="1"/>
                    <a:pt x="2645" y="1"/>
                    <a:pt x="2401" y="153"/>
                  </a:cubicBezTo>
                  <a:cubicBezTo>
                    <a:pt x="2037" y="366"/>
                    <a:pt x="1672" y="548"/>
                    <a:pt x="130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5"/>
            <p:cNvSpPr/>
            <p:nvPr/>
          </p:nvSpPr>
          <p:spPr>
            <a:xfrm>
              <a:off x="2580316" y="3452496"/>
              <a:ext cx="178679" cy="103124"/>
            </a:xfrm>
            <a:custGeom>
              <a:rect b="b" l="l" r="r" t="t"/>
              <a:pathLst>
                <a:path extrusionOk="0" h="3071" w="5321">
                  <a:moveTo>
                    <a:pt x="1338" y="761"/>
                  </a:moveTo>
                  <a:lnTo>
                    <a:pt x="244" y="1399"/>
                  </a:lnTo>
                  <a:cubicBezTo>
                    <a:pt x="31" y="1520"/>
                    <a:pt x="1" y="1642"/>
                    <a:pt x="214" y="1764"/>
                  </a:cubicBezTo>
                  <a:cubicBezTo>
                    <a:pt x="882" y="2159"/>
                    <a:pt x="1582" y="2554"/>
                    <a:pt x="2250" y="2949"/>
                  </a:cubicBezTo>
                  <a:cubicBezTo>
                    <a:pt x="2463" y="3071"/>
                    <a:pt x="2676" y="3071"/>
                    <a:pt x="2919" y="2949"/>
                  </a:cubicBezTo>
                  <a:cubicBezTo>
                    <a:pt x="3041" y="2888"/>
                    <a:pt x="3162" y="2797"/>
                    <a:pt x="3284" y="2736"/>
                  </a:cubicBezTo>
                  <a:cubicBezTo>
                    <a:pt x="3527" y="2584"/>
                    <a:pt x="3770" y="2463"/>
                    <a:pt x="4013" y="2311"/>
                  </a:cubicBezTo>
                  <a:cubicBezTo>
                    <a:pt x="4348" y="2098"/>
                    <a:pt x="4712" y="1916"/>
                    <a:pt x="5047" y="1703"/>
                  </a:cubicBezTo>
                  <a:cubicBezTo>
                    <a:pt x="5290" y="1551"/>
                    <a:pt x="5320" y="1429"/>
                    <a:pt x="5077" y="1308"/>
                  </a:cubicBezTo>
                  <a:cubicBezTo>
                    <a:pt x="4408" y="913"/>
                    <a:pt x="3740" y="517"/>
                    <a:pt x="3071" y="122"/>
                  </a:cubicBezTo>
                  <a:cubicBezTo>
                    <a:pt x="2858" y="1"/>
                    <a:pt x="2645" y="1"/>
                    <a:pt x="2402" y="153"/>
                  </a:cubicBezTo>
                  <a:cubicBezTo>
                    <a:pt x="2037" y="365"/>
                    <a:pt x="1673" y="578"/>
                    <a:pt x="1338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5"/>
            <p:cNvSpPr/>
            <p:nvPr/>
          </p:nvSpPr>
          <p:spPr>
            <a:xfrm>
              <a:off x="2467047" y="3517845"/>
              <a:ext cx="178646" cy="104132"/>
            </a:xfrm>
            <a:custGeom>
              <a:rect b="b" l="l" r="r" t="t"/>
              <a:pathLst>
                <a:path extrusionOk="0" h="3101" w="5320">
                  <a:moveTo>
                    <a:pt x="304" y="1368"/>
                  </a:moveTo>
                  <a:cubicBezTo>
                    <a:pt x="0" y="1550"/>
                    <a:pt x="0" y="1641"/>
                    <a:pt x="274" y="1824"/>
                  </a:cubicBezTo>
                  <a:cubicBezTo>
                    <a:pt x="942" y="2188"/>
                    <a:pt x="1581" y="2553"/>
                    <a:pt x="2219" y="2918"/>
                  </a:cubicBezTo>
                  <a:cubicBezTo>
                    <a:pt x="2492" y="3100"/>
                    <a:pt x="2675" y="3070"/>
                    <a:pt x="2979" y="2918"/>
                  </a:cubicBezTo>
                  <a:cubicBezTo>
                    <a:pt x="3313" y="2705"/>
                    <a:pt x="3648" y="2523"/>
                    <a:pt x="4012" y="2310"/>
                  </a:cubicBezTo>
                  <a:cubicBezTo>
                    <a:pt x="4347" y="2128"/>
                    <a:pt x="4711" y="1915"/>
                    <a:pt x="5076" y="1702"/>
                  </a:cubicBezTo>
                  <a:cubicBezTo>
                    <a:pt x="5319" y="1550"/>
                    <a:pt x="5319" y="1429"/>
                    <a:pt x="5107" y="1307"/>
                  </a:cubicBezTo>
                  <a:cubicBezTo>
                    <a:pt x="4438" y="912"/>
                    <a:pt x="3769" y="547"/>
                    <a:pt x="3131" y="152"/>
                  </a:cubicBezTo>
                  <a:cubicBezTo>
                    <a:pt x="2857" y="0"/>
                    <a:pt x="2675" y="0"/>
                    <a:pt x="2371" y="182"/>
                  </a:cubicBezTo>
                  <a:cubicBezTo>
                    <a:pt x="1672" y="578"/>
                    <a:pt x="1003" y="973"/>
                    <a:pt x="304" y="136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5"/>
            <p:cNvSpPr/>
            <p:nvPr/>
          </p:nvSpPr>
          <p:spPr>
            <a:xfrm>
              <a:off x="1941368" y="3577015"/>
              <a:ext cx="175590" cy="103124"/>
            </a:xfrm>
            <a:custGeom>
              <a:rect b="b" l="l" r="r" t="t"/>
              <a:pathLst>
                <a:path extrusionOk="0" h="3071" w="5229">
                  <a:moveTo>
                    <a:pt x="1520" y="609"/>
                  </a:moveTo>
                  <a:cubicBezTo>
                    <a:pt x="1094" y="882"/>
                    <a:pt x="639" y="1126"/>
                    <a:pt x="213" y="1369"/>
                  </a:cubicBezTo>
                  <a:cubicBezTo>
                    <a:pt x="0" y="1490"/>
                    <a:pt x="0" y="1612"/>
                    <a:pt x="183" y="1734"/>
                  </a:cubicBezTo>
                  <a:cubicBezTo>
                    <a:pt x="517" y="1946"/>
                    <a:pt x="882" y="2129"/>
                    <a:pt x="1216" y="2341"/>
                  </a:cubicBezTo>
                  <a:cubicBezTo>
                    <a:pt x="1550" y="2524"/>
                    <a:pt x="1885" y="2737"/>
                    <a:pt x="2219" y="2919"/>
                  </a:cubicBezTo>
                  <a:cubicBezTo>
                    <a:pt x="2462" y="3071"/>
                    <a:pt x="2645" y="3041"/>
                    <a:pt x="2888" y="2919"/>
                  </a:cubicBezTo>
                  <a:cubicBezTo>
                    <a:pt x="3253" y="2706"/>
                    <a:pt x="3617" y="2524"/>
                    <a:pt x="3952" y="2311"/>
                  </a:cubicBezTo>
                  <a:cubicBezTo>
                    <a:pt x="4316" y="2098"/>
                    <a:pt x="4651" y="1885"/>
                    <a:pt x="5016" y="1703"/>
                  </a:cubicBezTo>
                  <a:cubicBezTo>
                    <a:pt x="5228" y="1551"/>
                    <a:pt x="5228" y="1430"/>
                    <a:pt x="5016" y="1308"/>
                  </a:cubicBezTo>
                  <a:cubicBezTo>
                    <a:pt x="4347" y="913"/>
                    <a:pt x="3678" y="518"/>
                    <a:pt x="3009" y="123"/>
                  </a:cubicBezTo>
                  <a:cubicBezTo>
                    <a:pt x="2797" y="1"/>
                    <a:pt x="2584" y="1"/>
                    <a:pt x="2371" y="123"/>
                  </a:cubicBezTo>
                  <a:cubicBezTo>
                    <a:pt x="2067" y="305"/>
                    <a:pt x="1794" y="457"/>
                    <a:pt x="1520" y="60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5"/>
            <p:cNvSpPr/>
            <p:nvPr/>
          </p:nvSpPr>
          <p:spPr>
            <a:xfrm>
              <a:off x="1882164" y="3734209"/>
              <a:ext cx="176597" cy="102117"/>
            </a:xfrm>
            <a:custGeom>
              <a:rect b="b" l="l" r="r" t="t"/>
              <a:pathLst>
                <a:path extrusionOk="0" h="3041" w="5259">
                  <a:moveTo>
                    <a:pt x="1459" y="639"/>
                  </a:moveTo>
                  <a:cubicBezTo>
                    <a:pt x="1034" y="882"/>
                    <a:pt x="639" y="1126"/>
                    <a:pt x="213" y="1369"/>
                  </a:cubicBezTo>
                  <a:cubicBezTo>
                    <a:pt x="31" y="1490"/>
                    <a:pt x="0" y="1612"/>
                    <a:pt x="183" y="1733"/>
                  </a:cubicBezTo>
                  <a:cubicBezTo>
                    <a:pt x="882" y="2129"/>
                    <a:pt x="1550" y="2524"/>
                    <a:pt x="2250" y="2919"/>
                  </a:cubicBezTo>
                  <a:cubicBezTo>
                    <a:pt x="2462" y="3040"/>
                    <a:pt x="2675" y="3040"/>
                    <a:pt x="2888" y="2919"/>
                  </a:cubicBezTo>
                  <a:cubicBezTo>
                    <a:pt x="3253" y="2706"/>
                    <a:pt x="3617" y="2493"/>
                    <a:pt x="3952" y="2281"/>
                  </a:cubicBezTo>
                  <a:lnTo>
                    <a:pt x="5016" y="1673"/>
                  </a:lnTo>
                  <a:cubicBezTo>
                    <a:pt x="5259" y="1551"/>
                    <a:pt x="5259" y="1429"/>
                    <a:pt x="5046" y="1308"/>
                  </a:cubicBezTo>
                  <a:cubicBezTo>
                    <a:pt x="4712" y="1095"/>
                    <a:pt x="4347" y="913"/>
                    <a:pt x="4013" y="700"/>
                  </a:cubicBezTo>
                  <a:cubicBezTo>
                    <a:pt x="3678" y="518"/>
                    <a:pt x="3344" y="305"/>
                    <a:pt x="3009" y="122"/>
                  </a:cubicBezTo>
                  <a:cubicBezTo>
                    <a:pt x="2797" y="1"/>
                    <a:pt x="2584" y="1"/>
                    <a:pt x="2371" y="122"/>
                  </a:cubicBezTo>
                  <a:cubicBezTo>
                    <a:pt x="2067" y="305"/>
                    <a:pt x="1763" y="487"/>
                    <a:pt x="1459" y="63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5"/>
            <p:cNvSpPr/>
            <p:nvPr/>
          </p:nvSpPr>
          <p:spPr>
            <a:xfrm>
              <a:off x="2052622" y="3512741"/>
              <a:ext cx="176597" cy="102083"/>
            </a:xfrm>
            <a:custGeom>
              <a:rect b="b" l="l" r="r" t="t"/>
              <a:pathLst>
                <a:path extrusionOk="0" h="3040" w="5259">
                  <a:moveTo>
                    <a:pt x="1459" y="638"/>
                  </a:moveTo>
                  <a:cubicBezTo>
                    <a:pt x="1064" y="882"/>
                    <a:pt x="639" y="1125"/>
                    <a:pt x="213" y="1368"/>
                  </a:cubicBezTo>
                  <a:cubicBezTo>
                    <a:pt x="0" y="1520"/>
                    <a:pt x="0" y="1611"/>
                    <a:pt x="213" y="1763"/>
                  </a:cubicBezTo>
                  <a:cubicBezTo>
                    <a:pt x="548" y="1945"/>
                    <a:pt x="882" y="2128"/>
                    <a:pt x="1216" y="2340"/>
                  </a:cubicBezTo>
                  <a:cubicBezTo>
                    <a:pt x="1551" y="2523"/>
                    <a:pt x="1885" y="2705"/>
                    <a:pt x="2219" y="2918"/>
                  </a:cubicBezTo>
                  <a:cubicBezTo>
                    <a:pt x="2462" y="3040"/>
                    <a:pt x="2675" y="3040"/>
                    <a:pt x="2918" y="2918"/>
                  </a:cubicBezTo>
                  <a:lnTo>
                    <a:pt x="3952" y="2310"/>
                  </a:lnTo>
                  <a:cubicBezTo>
                    <a:pt x="4317" y="2097"/>
                    <a:pt x="4651" y="1915"/>
                    <a:pt x="5016" y="1702"/>
                  </a:cubicBezTo>
                  <a:cubicBezTo>
                    <a:pt x="5259" y="1550"/>
                    <a:pt x="5259" y="1429"/>
                    <a:pt x="5046" y="1307"/>
                  </a:cubicBezTo>
                  <a:cubicBezTo>
                    <a:pt x="4377" y="912"/>
                    <a:pt x="3678" y="517"/>
                    <a:pt x="3010" y="122"/>
                  </a:cubicBezTo>
                  <a:cubicBezTo>
                    <a:pt x="2797" y="0"/>
                    <a:pt x="2584" y="0"/>
                    <a:pt x="2341" y="122"/>
                  </a:cubicBezTo>
                  <a:cubicBezTo>
                    <a:pt x="2067" y="304"/>
                    <a:pt x="1763" y="486"/>
                    <a:pt x="1459" y="63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5"/>
            <p:cNvSpPr/>
            <p:nvPr/>
          </p:nvSpPr>
          <p:spPr>
            <a:xfrm>
              <a:off x="2216968" y="3540277"/>
              <a:ext cx="176597" cy="103124"/>
            </a:xfrm>
            <a:custGeom>
              <a:rect b="b" l="l" r="r" t="t"/>
              <a:pathLst>
                <a:path extrusionOk="0" h="3071" w="5259">
                  <a:moveTo>
                    <a:pt x="1277" y="761"/>
                  </a:moveTo>
                  <a:cubicBezTo>
                    <a:pt x="942" y="973"/>
                    <a:pt x="608" y="1156"/>
                    <a:pt x="274" y="1369"/>
                  </a:cubicBezTo>
                  <a:cubicBezTo>
                    <a:pt x="0" y="1520"/>
                    <a:pt x="0" y="1642"/>
                    <a:pt x="243" y="1794"/>
                  </a:cubicBezTo>
                  <a:cubicBezTo>
                    <a:pt x="578" y="1976"/>
                    <a:pt x="882" y="2159"/>
                    <a:pt x="1216" y="2341"/>
                  </a:cubicBezTo>
                  <a:cubicBezTo>
                    <a:pt x="1550" y="2554"/>
                    <a:pt x="1885" y="2736"/>
                    <a:pt x="2219" y="2919"/>
                  </a:cubicBezTo>
                  <a:cubicBezTo>
                    <a:pt x="2462" y="3071"/>
                    <a:pt x="2675" y="3071"/>
                    <a:pt x="2918" y="2919"/>
                  </a:cubicBezTo>
                  <a:cubicBezTo>
                    <a:pt x="3283" y="2706"/>
                    <a:pt x="3617" y="2524"/>
                    <a:pt x="3952" y="2311"/>
                  </a:cubicBezTo>
                  <a:cubicBezTo>
                    <a:pt x="4286" y="2128"/>
                    <a:pt x="4651" y="1916"/>
                    <a:pt x="4985" y="1733"/>
                  </a:cubicBezTo>
                  <a:cubicBezTo>
                    <a:pt x="5259" y="1581"/>
                    <a:pt x="5259" y="1460"/>
                    <a:pt x="5015" y="1308"/>
                  </a:cubicBezTo>
                  <a:cubicBezTo>
                    <a:pt x="4347" y="913"/>
                    <a:pt x="3708" y="548"/>
                    <a:pt x="3040" y="153"/>
                  </a:cubicBezTo>
                  <a:cubicBezTo>
                    <a:pt x="2796" y="1"/>
                    <a:pt x="2584" y="31"/>
                    <a:pt x="2310" y="183"/>
                  </a:cubicBezTo>
                  <a:cubicBezTo>
                    <a:pt x="1976" y="365"/>
                    <a:pt x="1641" y="578"/>
                    <a:pt x="127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5"/>
            <p:cNvSpPr/>
            <p:nvPr/>
          </p:nvSpPr>
          <p:spPr>
            <a:xfrm>
              <a:off x="2322077" y="3583161"/>
              <a:ext cx="211319" cy="122500"/>
            </a:xfrm>
            <a:custGeom>
              <a:rect b="b" l="l" r="r" t="t"/>
              <a:pathLst>
                <a:path extrusionOk="0" h="3648" w="6293">
                  <a:moveTo>
                    <a:pt x="274" y="1915"/>
                  </a:moveTo>
                  <a:cubicBezTo>
                    <a:pt x="1" y="2098"/>
                    <a:pt x="1" y="2219"/>
                    <a:pt x="274" y="2371"/>
                  </a:cubicBezTo>
                  <a:cubicBezTo>
                    <a:pt x="761" y="2645"/>
                    <a:pt x="1277" y="2949"/>
                    <a:pt x="1764" y="3253"/>
                  </a:cubicBezTo>
                  <a:cubicBezTo>
                    <a:pt x="1946" y="3344"/>
                    <a:pt x="2129" y="3435"/>
                    <a:pt x="2311" y="3557"/>
                  </a:cubicBezTo>
                  <a:cubicBezTo>
                    <a:pt x="2463" y="3648"/>
                    <a:pt x="2706" y="3617"/>
                    <a:pt x="2888" y="3496"/>
                  </a:cubicBezTo>
                  <a:cubicBezTo>
                    <a:pt x="2980" y="3465"/>
                    <a:pt x="3071" y="3405"/>
                    <a:pt x="3162" y="3344"/>
                  </a:cubicBezTo>
                  <a:cubicBezTo>
                    <a:pt x="3344" y="3253"/>
                    <a:pt x="3527" y="3131"/>
                    <a:pt x="3709" y="3040"/>
                  </a:cubicBezTo>
                  <a:cubicBezTo>
                    <a:pt x="4439" y="2614"/>
                    <a:pt x="5168" y="2189"/>
                    <a:pt x="5898" y="1763"/>
                  </a:cubicBezTo>
                  <a:cubicBezTo>
                    <a:pt x="6293" y="1551"/>
                    <a:pt x="6293" y="1459"/>
                    <a:pt x="5928" y="1247"/>
                  </a:cubicBezTo>
                  <a:lnTo>
                    <a:pt x="4043" y="152"/>
                  </a:lnTo>
                  <a:cubicBezTo>
                    <a:pt x="3800" y="0"/>
                    <a:pt x="3588" y="0"/>
                    <a:pt x="3344" y="152"/>
                  </a:cubicBezTo>
                  <a:cubicBezTo>
                    <a:pt x="2828" y="456"/>
                    <a:pt x="2311" y="760"/>
                    <a:pt x="1794" y="1064"/>
                  </a:cubicBezTo>
                  <a:cubicBezTo>
                    <a:pt x="1277" y="1338"/>
                    <a:pt x="791" y="1642"/>
                    <a:pt x="274" y="1915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5"/>
            <p:cNvSpPr/>
            <p:nvPr/>
          </p:nvSpPr>
          <p:spPr>
            <a:xfrm>
              <a:off x="2105680" y="3605626"/>
              <a:ext cx="175623" cy="102083"/>
            </a:xfrm>
            <a:custGeom>
              <a:rect b="b" l="l" r="r" t="t"/>
              <a:pathLst>
                <a:path extrusionOk="0" h="3040" w="5230">
                  <a:moveTo>
                    <a:pt x="1278" y="730"/>
                  </a:moveTo>
                  <a:cubicBezTo>
                    <a:pt x="913" y="942"/>
                    <a:pt x="548" y="1155"/>
                    <a:pt x="214" y="1368"/>
                  </a:cubicBezTo>
                  <a:cubicBezTo>
                    <a:pt x="1" y="1489"/>
                    <a:pt x="1" y="1611"/>
                    <a:pt x="183" y="1733"/>
                  </a:cubicBezTo>
                  <a:cubicBezTo>
                    <a:pt x="518" y="1915"/>
                    <a:pt x="882" y="2128"/>
                    <a:pt x="1217" y="2310"/>
                  </a:cubicBezTo>
                  <a:cubicBezTo>
                    <a:pt x="1551" y="2523"/>
                    <a:pt x="1885" y="2705"/>
                    <a:pt x="2220" y="2918"/>
                  </a:cubicBezTo>
                  <a:cubicBezTo>
                    <a:pt x="2433" y="3040"/>
                    <a:pt x="2645" y="3040"/>
                    <a:pt x="2889" y="2918"/>
                  </a:cubicBezTo>
                  <a:cubicBezTo>
                    <a:pt x="3253" y="2705"/>
                    <a:pt x="3588" y="2492"/>
                    <a:pt x="3952" y="2280"/>
                  </a:cubicBezTo>
                  <a:cubicBezTo>
                    <a:pt x="4317" y="2067"/>
                    <a:pt x="4682" y="1885"/>
                    <a:pt x="5016" y="1672"/>
                  </a:cubicBezTo>
                  <a:cubicBezTo>
                    <a:pt x="5229" y="1550"/>
                    <a:pt x="5229" y="1429"/>
                    <a:pt x="5047" y="1307"/>
                  </a:cubicBezTo>
                  <a:cubicBezTo>
                    <a:pt x="4348" y="912"/>
                    <a:pt x="3679" y="517"/>
                    <a:pt x="2980" y="122"/>
                  </a:cubicBezTo>
                  <a:cubicBezTo>
                    <a:pt x="2797" y="0"/>
                    <a:pt x="2585" y="0"/>
                    <a:pt x="2341" y="122"/>
                  </a:cubicBezTo>
                  <a:cubicBezTo>
                    <a:pt x="2007" y="334"/>
                    <a:pt x="1642" y="547"/>
                    <a:pt x="1278" y="73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5"/>
            <p:cNvSpPr/>
            <p:nvPr/>
          </p:nvSpPr>
          <p:spPr>
            <a:xfrm>
              <a:off x="1994426" y="3669901"/>
              <a:ext cx="175590" cy="102117"/>
            </a:xfrm>
            <a:custGeom>
              <a:rect b="b" l="l" r="r" t="t"/>
              <a:pathLst>
                <a:path extrusionOk="0" h="3041" w="5229">
                  <a:moveTo>
                    <a:pt x="1460" y="639"/>
                  </a:moveTo>
                  <a:lnTo>
                    <a:pt x="183" y="1369"/>
                  </a:lnTo>
                  <a:cubicBezTo>
                    <a:pt x="1" y="1490"/>
                    <a:pt x="1" y="1612"/>
                    <a:pt x="183" y="1734"/>
                  </a:cubicBezTo>
                  <a:cubicBezTo>
                    <a:pt x="852" y="2129"/>
                    <a:pt x="1551" y="2524"/>
                    <a:pt x="2220" y="2919"/>
                  </a:cubicBezTo>
                  <a:cubicBezTo>
                    <a:pt x="2432" y="3041"/>
                    <a:pt x="2645" y="3041"/>
                    <a:pt x="2888" y="2889"/>
                  </a:cubicBezTo>
                  <a:cubicBezTo>
                    <a:pt x="3253" y="2706"/>
                    <a:pt x="3588" y="2493"/>
                    <a:pt x="3952" y="2281"/>
                  </a:cubicBezTo>
                  <a:cubicBezTo>
                    <a:pt x="4317" y="2098"/>
                    <a:pt x="4651" y="1885"/>
                    <a:pt x="5016" y="1673"/>
                  </a:cubicBezTo>
                  <a:cubicBezTo>
                    <a:pt x="5229" y="1551"/>
                    <a:pt x="5229" y="1430"/>
                    <a:pt x="5016" y="1308"/>
                  </a:cubicBezTo>
                  <a:cubicBezTo>
                    <a:pt x="4682" y="1095"/>
                    <a:pt x="4347" y="913"/>
                    <a:pt x="4013" y="700"/>
                  </a:cubicBezTo>
                  <a:cubicBezTo>
                    <a:pt x="3679" y="518"/>
                    <a:pt x="3344" y="305"/>
                    <a:pt x="3010" y="123"/>
                  </a:cubicBezTo>
                  <a:cubicBezTo>
                    <a:pt x="2767" y="1"/>
                    <a:pt x="2584" y="1"/>
                    <a:pt x="2341" y="123"/>
                  </a:cubicBezTo>
                  <a:cubicBezTo>
                    <a:pt x="2037" y="305"/>
                    <a:pt x="1733" y="487"/>
                    <a:pt x="1460" y="63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5"/>
            <p:cNvSpPr/>
            <p:nvPr/>
          </p:nvSpPr>
          <p:spPr>
            <a:xfrm>
              <a:off x="1770910" y="3798517"/>
              <a:ext cx="176597" cy="102117"/>
            </a:xfrm>
            <a:custGeom>
              <a:rect b="b" l="l" r="r" t="t"/>
              <a:pathLst>
                <a:path extrusionOk="0" h="3041" w="5259">
                  <a:moveTo>
                    <a:pt x="760" y="1065"/>
                  </a:moveTo>
                  <a:cubicBezTo>
                    <a:pt x="578" y="1156"/>
                    <a:pt x="395" y="1247"/>
                    <a:pt x="243" y="1369"/>
                  </a:cubicBezTo>
                  <a:cubicBezTo>
                    <a:pt x="0" y="1490"/>
                    <a:pt x="0" y="1612"/>
                    <a:pt x="213" y="1733"/>
                  </a:cubicBezTo>
                  <a:cubicBezTo>
                    <a:pt x="882" y="2128"/>
                    <a:pt x="1550" y="2524"/>
                    <a:pt x="2249" y="2919"/>
                  </a:cubicBezTo>
                  <a:cubicBezTo>
                    <a:pt x="2462" y="3040"/>
                    <a:pt x="2675" y="3040"/>
                    <a:pt x="2888" y="2919"/>
                  </a:cubicBezTo>
                  <a:cubicBezTo>
                    <a:pt x="3253" y="2706"/>
                    <a:pt x="3617" y="2493"/>
                    <a:pt x="3952" y="2311"/>
                  </a:cubicBezTo>
                  <a:cubicBezTo>
                    <a:pt x="4316" y="2098"/>
                    <a:pt x="4681" y="1885"/>
                    <a:pt x="5015" y="1673"/>
                  </a:cubicBezTo>
                  <a:cubicBezTo>
                    <a:pt x="5228" y="1551"/>
                    <a:pt x="5259" y="1429"/>
                    <a:pt x="5046" y="1308"/>
                  </a:cubicBezTo>
                  <a:cubicBezTo>
                    <a:pt x="4377" y="913"/>
                    <a:pt x="3708" y="518"/>
                    <a:pt x="3009" y="122"/>
                  </a:cubicBezTo>
                  <a:cubicBezTo>
                    <a:pt x="2797" y="1"/>
                    <a:pt x="2584" y="1"/>
                    <a:pt x="2341" y="153"/>
                  </a:cubicBezTo>
                  <a:cubicBezTo>
                    <a:pt x="2158" y="244"/>
                    <a:pt x="1976" y="335"/>
                    <a:pt x="1824" y="457"/>
                  </a:cubicBezTo>
                  <a:cubicBezTo>
                    <a:pt x="1642" y="548"/>
                    <a:pt x="1459" y="670"/>
                    <a:pt x="1277" y="761"/>
                  </a:cubicBezTo>
                  <a:cubicBezTo>
                    <a:pt x="1094" y="852"/>
                    <a:pt x="912" y="943"/>
                    <a:pt x="760" y="1065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5"/>
            <p:cNvSpPr/>
            <p:nvPr/>
          </p:nvSpPr>
          <p:spPr>
            <a:xfrm>
              <a:off x="1764764" y="3666845"/>
              <a:ext cx="622674" cy="360347"/>
            </a:xfrm>
            <a:custGeom>
              <a:rect b="b" l="l" r="r" t="t"/>
              <a:pathLst>
                <a:path extrusionOk="0" h="10731" w="18543">
                  <a:moveTo>
                    <a:pt x="274" y="9028"/>
                  </a:moveTo>
                  <a:cubicBezTo>
                    <a:pt x="1" y="9180"/>
                    <a:pt x="1" y="9271"/>
                    <a:pt x="244" y="9423"/>
                  </a:cubicBezTo>
                  <a:cubicBezTo>
                    <a:pt x="913" y="9819"/>
                    <a:pt x="1551" y="10183"/>
                    <a:pt x="2220" y="10578"/>
                  </a:cubicBezTo>
                  <a:cubicBezTo>
                    <a:pt x="2493" y="10730"/>
                    <a:pt x="2676" y="10730"/>
                    <a:pt x="2980" y="10548"/>
                  </a:cubicBezTo>
                  <a:cubicBezTo>
                    <a:pt x="5502" y="9089"/>
                    <a:pt x="8056" y="7600"/>
                    <a:pt x="10609" y="6141"/>
                  </a:cubicBezTo>
                  <a:cubicBezTo>
                    <a:pt x="13162" y="4682"/>
                    <a:pt x="15685" y="3192"/>
                    <a:pt x="18238" y="1733"/>
                  </a:cubicBezTo>
                  <a:cubicBezTo>
                    <a:pt x="18542" y="1551"/>
                    <a:pt x="18542" y="1460"/>
                    <a:pt x="18269" y="1277"/>
                  </a:cubicBezTo>
                  <a:cubicBezTo>
                    <a:pt x="17630" y="913"/>
                    <a:pt x="16962" y="548"/>
                    <a:pt x="16323" y="153"/>
                  </a:cubicBezTo>
                  <a:cubicBezTo>
                    <a:pt x="16050" y="1"/>
                    <a:pt x="15867" y="1"/>
                    <a:pt x="15594" y="183"/>
                  </a:cubicBezTo>
                  <a:cubicBezTo>
                    <a:pt x="10487" y="3132"/>
                    <a:pt x="5381" y="6080"/>
                    <a:pt x="274" y="902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5"/>
            <p:cNvSpPr/>
            <p:nvPr/>
          </p:nvSpPr>
          <p:spPr>
            <a:xfrm>
              <a:off x="2275131" y="3384124"/>
              <a:ext cx="176631" cy="102083"/>
            </a:xfrm>
            <a:custGeom>
              <a:rect b="b" l="l" r="r" t="t"/>
              <a:pathLst>
                <a:path extrusionOk="0" h="3040" w="5260">
                  <a:moveTo>
                    <a:pt x="1490" y="639"/>
                  </a:moveTo>
                  <a:cubicBezTo>
                    <a:pt x="1064" y="882"/>
                    <a:pt x="639" y="1125"/>
                    <a:pt x="244" y="1368"/>
                  </a:cubicBezTo>
                  <a:cubicBezTo>
                    <a:pt x="31" y="1490"/>
                    <a:pt x="1" y="1642"/>
                    <a:pt x="213" y="1763"/>
                  </a:cubicBezTo>
                  <a:cubicBezTo>
                    <a:pt x="882" y="2128"/>
                    <a:pt x="1551" y="2523"/>
                    <a:pt x="2220" y="2918"/>
                  </a:cubicBezTo>
                  <a:cubicBezTo>
                    <a:pt x="2463" y="3040"/>
                    <a:pt x="2675" y="3040"/>
                    <a:pt x="2919" y="2918"/>
                  </a:cubicBezTo>
                  <a:cubicBezTo>
                    <a:pt x="3253" y="2705"/>
                    <a:pt x="3618" y="2523"/>
                    <a:pt x="3982" y="2310"/>
                  </a:cubicBezTo>
                  <a:cubicBezTo>
                    <a:pt x="4317" y="2097"/>
                    <a:pt x="4682" y="1915"/>
                    <a:pt x="5016" y="1702"/>
                  </a:cubicBezTo>
                  <a:cubicBezTo>
                    <a:pt x="5259" y="1550"/>
                    <a:pt x="5259" y="1429"/>
                    <a:pt x="5046" y="1307"/>
                  </a:cubicBezTo>
                  <a:cubicBezTo>
                    <a:pt x="4712" y="1094"/>
                    <a:pt x="4347" y="912"/>
                    <a:pt x="4013" y="699"/>
                  </a:cubicBezTo>
                  <a:cubicBezTo>
                    <a:pt x="3679" y="517"/>
                    <a:pt x="3375" y="335"/>
                    <a:pt x="3040" y="152"/>
                  </a:cubicBezTo>
                  <a:cubicBezTo>
                    <a:pt x="2797" y="0"/>
                    <a:pt x="2584" y="0"/>
                    <a:pt x="2341" y="152"/>
                  </a:cubicBezTo>
                  <a:cubicBezTo>
                    <a:pt x="2068" y="304"/>
                    <a:pt x="1764" y="487"/>
                    <a:pt x="1490" y="63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5"/>
            <p:cNvSpPr/>
            <p:nvPr/>
          </p:nvSpPr>
          <p:spPr>
            <a:xfrm>
              <a:off x="2386385" y="3263668"/>
              <a:ext cx="273576" cy="158229"/>
            </a:xfrm>
            <a:custGeom>
              <a:rect b="b" l="l" r="r" t="t"/>
              <a:pathLst>
                <a:path extrusionOk="0" h="4712" w="8147">
                  <a:moveTo>
                    <a:pt x="5138" y="213"/>
                  </a:moveTo>
                  <a:cubicBezTo>
                    <a:pt x="5138" y="213"/>
                    <a:pt x="5138" y="213"/>
                    <a:pt x="5138" y="213"/>
                  </a:cubicBezTo>
                  <a:lnTo>
                    <a:pt x="2736" y="1611"/>
                  </a:lnTo>
                  <a:lnTo>
                    <a:pt x="305" y="3010"/>
                  </a:lnTo>
                  <a:cubicBezTo>
                    <a:pt x="1" y="3192"/>
                    <a:pt x="1" y="3283"/>
                    <a:pt x="305" y="3435"/>
                  </a:cubicBezTo>
                  <a:cubicBezTo>
                    <a:pt x="943" y="3830"/>
                    <a:pt x="1581" y="4195"/>
                    <a:pt x="2220" y="4560"/>
                  </a:cubicBezTo>
                  <a:cubicBezTo>
                    <a:pt x="2463" y="4712"/>
                    <a:pt x="2676" y="4712"/>
                    <a:pt x="2980" y="4560"/>
                  </a:cubicBezTo>
                  <a:cubicBezTo>
                    <a:pt x="3770" y="4074"/>
                    <a:pt x="4591" y="3618"/>
                    <a:pt x="5411" y="3131"/>
                  </a:cubicBezTo>
                  <a:cubicBezTo>
                    <a:pt x="6232" y="2675"/>
                    <a:pt x="7053" y="2189"/>
                    <a:pt x="7873" y="1733"/>
                  </a:cubicBezTo>
                  <a:cubicBezTo>
                    <a:pt x="8147" y="1581"/>
                    <a:pt x="8147" y="1429"/>
                    <a:pt x="7904" y="1308"/>
                  </a:cubicBezTo>
                  <a:cubicBezTo>
                    <a:pt x="7265" y="943"/>
                    <a:pt x="6627" y="578"/>
                    <a:pt x="6019" y="213"/>
                  </a:cubicBezTo>
                  <a:cubicBezTo>
                    <a:pt x="5654" y="1"/>
                    <a:pt x="5502" y="1"/>
                    <a:pt x="5138" y="21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5"/>
            <p:cNvSpPr/>
            <p:nvPr/>
          </p:nvSpPr>
          <p:spPr>
            <a:xfrm>
              <a:off x="2693619" y="3387180"/>
              <a:ext cx="178679" cy="103124"/>
            </a:xfrm>
            <a:custGeom>
              <a:rect b="b" l="l" r="r" t="t"/>
              <a:pathLst>
                <a:path extrusionOk="0" h="3071" w="5321">
                  <a:moveTo>
                    <a:pt x="274" y="1368"/>
                  </a:moveTo>
                  <a:cubicBezTo>
                    <a:pt x="1" y="1520"/>
                    <a:pt x="1" y="1642"/>
                    <a:pt x="244" y="1794"/>
                  </a:cubicBezTo>
                  <a:cubicBezTo>
                    <a:pt x="913" y="2158"/>
                    <a:pt x="1551" y="2554"/>
                    <a:pt x="2220" y="2949"/>
                  </a:cubicBezTo>
                  <a:cubicBezTo>
                    <a:pt x="2463" y="3070"/>
                    <a:pt x="2676" y="3070"/>
                    <a:pt x="2949" y="2918"/>
                  </a:cubicBezTo>
                  <a:cubicBezTo>
                    <a:pt x="3314" y="2706"/>
                    <a:pt x="3648" y="2523"/>
                    <a:pt x="4013" y="2310"/>
                  </a:cubicBezTo>
                  <a:lnTo>
                    <a:pt x="4712" y="1915"/>
                  </a:lnTo>
                  <a:cubicBezTo>
                    <a:pt x="4803" y="1855"/>
                    <a:pt x="4925" y="1763"/>
                    <a:pt x="5047" y="1703"/>
                  </a:cubicBezTo>
                  <a:cubicBezTo>
                    <a:pt x="5320" y="1551"/>
                    <a:pt x="5320" y="1429"/>
                    <a:pt x="5077" y="1307"/>
                  </a:cubicBezTo>
                  <a:cubicBezTo>
                    <a:pt x="4408" y="912"/>
                    <a:pt x="3770" y="517"/>
                    <a:pt x="3101" y="152"/>
                  </a:cubicBezTo>
                  <a:cubicBezTo>
                    <a:pt x="2858" y="0"/>
                    <a:pt x="2645" y="0"/>
                    <a:pt x="2372" y="152"/>
                  </a:cubicBezTo>
                  <a:cubicBezTo>
                    <a:pt x="1673" y="578"/>
                    <a:pt x="974" y="973"/>
                    <a:pt x="274" y="136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5"/>
            <p:cNvSpPr/>
            <p:nvPr/>
          </p:nvSpPr>
          <p:spPr>
            <a:xfrm>
              <a:off x="2163876" y="3448433"/>
              <a:ext cx="176597" cy="102083"/>
            </a:xfrm>
            <a:custGeom>
              <a:rect b="b" l="l" r="r" t="t"/>
              <a:pathLst>
                <a:path extrusionOk="0" h="3040" w="5259">
                  <a:moveTo>
                    <a:pt x="1308" y="760"/>
                  </a:moveTo>
                  <a:cubicBezTo>
                    <a:pt x="943" y="942"/>
                    <a:pt x="608" y="1155"/>
                    <a:pt x="244" y="1368"/>
                  </a:cubicBezTo>
                  <a:cubicBezTo>
                    <a:pt x="1" y="1490"/>
                    <a:pt x="1" y="1611"/>
                    <a:pt x="244" y="1763"/>
                  </a:cubicBezTo>
                  <a:cubicBezTo>
                    <a:pt x="578" y="1945"/>
                    <a:pt x="912" y="2128"/>
                    <a:pt x="1216" y="2341"/>
                  </a:cubicBezTo>
                  <a:cubicBezTo>
                    <a:pt x="1551" y="2523"/>
                    <a:pt x="1885" y="2705"/>
                    <a:pt x="2219" y="2918"/>
                  </a:cubicBezTo>
                  <a:cubicBezTo>
                    <a:pt x="2463" y="3040"/>
                    <a:pt x="2675" y="3040"/>
                    <a:pt x="2919" y="2888"/>
                  </a:cubicBezTo>
                  <a:cubicBezTo>
                    <a:pt x="3283" y="2705"/>
                    <a:pt x="3618" y="2493"/>
                    <a:pt x="3982" y="2310"/>
                  </a:cubicBezTo>
                  <a:cubicBezTo>
                    <a:pt x="4317" y="2097"/>
                    <a:pt x="4651" y="1915"/>
                    <a:pt x="5016" y="1702"/>
                  </a:cubicBezTo>
                  <a:cubicBezTo>
                    <a:pt x="5259" y="1550"/>
                    <a:pt x="5259" y="1429"/>
                    <a:pt x="5016" y="1307"/>
                  </a:cubicBezTo>
                  <a:cubicBezTo>
                    <a:pt x="4377" y="912"/>
                    <a:pt x="3709" y="517"/>
                    <a:pt x="3040" y="152"/>
                  </a:cubicBezTo>
                  <a:cubicBezTo>
                    <a:pt x="2797" y="0"/>
                    <a:pt x="2615" y="0"/>
                    <a:pt x="2341" y="152"/>
                  </a:cubicBezTo>
                  <a:cubicBezTo>
                    <a:pt x="1976" y="365"/>
                    <a:pt x="1642" y="547"/>
                    <a:pt x="1308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5"/>
            <p:cNvSpPr/>
            <p:nvPr/>
          </p:nvSpPr>
          <p:spPr>
            <a:xfrm>
              <a:off x="2328222" y="3475969"/>
              <a:ext cx="176597" cy="103124"/>
            </a:xfrm>
            <a:custGeom>
              <a:rect b="b" l="l" r="r" t="t"/>
              <a:pathLst>
                <a:path extrusionOk="0" h="3071" w="5259">
                  <a:moveTo>
                    <a:pt x="1277" y="761"/>
                  </a:moveTo>
                  <a:cubicBezTo>
                    <a:pt x="942" y="973"/>
                    <a:pt x="608" y="1186"/>
                    <a:pt x="243" y="1369"/>
                  </a:cubicBezTo>
                  <a:cubicBezTo>
                    <a:pt x="0" y="1521"/>
                    <a:pt x="0" y="1642"/>
                    <a:pt x="243" y="1764"/>
                  </a:cubicBezTo>
                  <a:cubicBezTo>
                    <a:pt x="578" y="1977"/>
                    <a:pt x="912" y="2159"/>
                    <a:pt x="1216" y="2341"/>
                  </a:cubicBezTo>
                  <a:cubicBezTo>
                    <a:pt x="1550" y="2524"/>
                    <a:pt x="1885" y="2736"/>
                    <a:pt x="2219" y="2919"/>
                  </a:cubicBezTo>
                  <a:cubicBezTo>
                    <a:pt x="2462" y="3071"/>
                    <a:pt x="2675" y="3071"/>
                    <a:pt x="2918" y="2919"/>
                  </a:cubicBezTo>
                  <a:cubicBezTo>
                    <a:pt x="3617" y="2524"/>
                    <a:pt x="4286" y="2128"/>
                    <a:pt x="4985" y="1733"/>
                  </a:cubicBezTo>
                  <a:cubicBezTo>
                    <a:pt x="5259" y="1551"/>
                    <a:pt x="5259" y="1460"/>
                    <a:pt x="4985" y="1277"/>
                  </a:cubicBezTo>
                  <a:cubicBezTo>
                    <a:pt x="4347" y="913"/>
                    <a:pt x="3708" y="548"/>
                    <a:pt x="3070" y="153"/>
                  </a:cubicBezTo>
                  <a:cubicBezTo>
                    <a:pt x="2797" y="1"/>
                    <a:pt x="2614" y="1"/>
                    <a:pt x="2341" y="153"/>
                  </a:cubicBezTo>
                  <a:cubicBezTo>
                    <a:pt x="1976" y="366"/>
                    <a:pt x="1642" y="578"/>
                    <a:pt x="127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5"/>
            <p:cNvSpPr/>
            <p:nvPr/>
          </p:nvSpPr>
          <p:spPr>
            <a:xfrm>
              <a:off x="2439477" y="3325928"/>
              <a:ext cx="326633" cy="188854"/>
            </a:xfrm>
            <a:custGeom>
              <a:rect b="b" l="l" r="r" t="t"/>
              <a:pathLst>
                <a:path extrusionOk="0" h="5624" w="9727">
                  <a:moveTo>
                    <a:pt x="304" y="3891"/>
                  </a:moveTo>
                  <a:cubicBezTo>
                    <a:pt x="0" y="4074"/>
                    <a:pt x="0" y="4165"/>
                    <a:pt x="274" y="4347"/>
                  </a:cubicBezTo>
                  <a:cubicBezTo>
                    <a:pt x="912" y="4712"/>
                    <a:pt x="1551" y="5077"/>
                    <a:pt x="2158" y="5441"/>
                  </a:cubicBezTo>
                  <a:cubicBezTo>
                    <a:pt x="2493" y="5624"/>
                    <a:pt x="2675" y="5624"/>
                    <a:pt x="3010" y="5411"/>
                  </a:cubicBezTo>
                  <a:cubicBezTo>
                    <a:pt x="4073" y="4803"/>
                    <a:pt x="5137" y="4195"/>
                    <a:pt x="6201" y="3587"/>
                  </a:cubicBezTo>
                  <a:cubicBezTo>
                    <a:pt x="7265" y="2979"/>
                    <a:pt x="8329" y="2341"/>
                    <a:pt x="9423" y="1733"/>
                  </a:cubicBezTo>
                  <a:cubicBezTo>
                    <a:pt x="9727" y="1551"/>
                    <a:pt x="9727" y="1429"/>
                    <a:pt x="9423" y="1247"/>
                  </a:cubicBezTo>
                  <a:cubicBezTo>
                    <a:pt x="8785" y="882"/>
                    <a:pt x="8177" y="517"/>
                    <a:pt x="7538" y="153"/>
                  </a:cubicBezTo>
                  <a:cubicBezTo>
                    <a:pt x="7265" y="1"/>
                    <a:pt x="7052" y="1"/>
                    <a:pt x="6779" y="153"/>
                  </a:cubicBezTo>
                  <a:cubicBezTo>
                    <a:pt x="4620" y="1399"/>
                    <a:pt x="2462" y="2645"/>
                    <a:pt x="304" y="389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5"/>
            <p:cNvSpPr/>
            <p:nvPr/>
          </p:nvSpPr>
          <p:spPr>
            <a:xfrm>
              <a:off x="2310861" y="3203457"/>
              <a:ext cx="243992" cy="139861"/>
            </a:xfrm>
            <a:custGeom>
              <a:rect b="b" l="l" r="r" t="t"/>
              <a:pathLst>
                <a:path extrusionOk="0" h="4165" w="7266">
                  <a:moveTo>
                    <a:pt x="1885" y="1520"/>
                  </a:moveTo>
                  <a:cubicBezTo>
                    <a:pt x="1338" y="1854"/>
                    <a:pt x="760" y="2158"/>
                    <a:pt x="213" y="2493"/>
                  </a:cubicBezTo>
                  <a:cubicBezTo>
                    <a:pt x="0" y="2614"/>
                    <a:pt x="0" y="2766"/>
                    <a:pt x="183" y="2857"/>
                  </a:cubicBezTo>
                  <a:cubicBezTo>
                    <a:pt x="852" y="3253"/>
                    <a:pt x="1551" y="3678"/>
                    <a:pt x="2250" y="4073"/>
                  </a:cubicBezTo>
                  <a:cubicBezTo>
                    <a:pt x="2432" y="4164"/>
                    <a:pt x="2675" y="4164"/>
                    <a:pt x="2918" y="4012"/>
                  </a:cubicBezTo>
                  <a:cubicBezTo>
                    <a:pt x="3587" y="3648"/>
                    <a:pt x="4256" y="3253"/>
                    <a:pt x="4955" y="2857"/>
                  </a:cubicBezTo>
                  <a:cubicBezTo>
                    <a:pt x="5593" y="2493"/>
                    <a:pt x="6232" y="2097"/>
                    <a:pt x="6870" y="1733"/>
                  </a:cubicBezTo>
                  <a:cubicBezTo>
                    <a:pt x="7265" y="1520"/>
                    <a:pt x="7265" y="1429"/>
                    <a:pt x="6900" y="1216"/>
                  </a:cubicBezTo>
                  <a:cubicBezTo>
                    <a:pt x="6505" y="1003"/>
                    <a:pt x="6080" y="760"/>
                    <a:pt x="5684" y="547"/>
                  </a:cubicBezTo>
                  <a:cubicBezTo>
                    <a:pt x="5441" y="395"/>
                    <a:pt x="5229" y="274"/>
                    <a:pt x="4985" y="122"/>
                  </a:cubicBezTo>
                  <a:cubicBezTo>
                    <a:pt x="4742" y="0"/>
                    <a:pt x="4560" y="0"/>
                    <a:pt x="4286" y="152"/>
                  </a:cubicBezTo>
                  <a:cubicBezTo>
                    <a:pt x="3496" y="608"/>
                    <a:pt x="2706" y="1064"/>
                    <a:pt x="1885" y="152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5"/>
            <p:cNvSpPr/>
            <p:nvPr/>
          </p:nvSpPr>
          <p:spPr>
            <a:xfrm>
              <a:off x="1970953" y="3436175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1308" y="760"/>
                  </a:moveTo>
                  <a:cubicBezTo>
                    <a:pt x="943" y="973"/>
                    <a:pt x="578" y="1186"/>
                    <a:pt x="213" y="1399"/>
                  </a:cubicBezTo>
                  <a:cubicBezTo>
                    <a:pt x="1" y="1520"/>
                    <a:pt x="1" y="1642"/>
                    <a:pt x="213" y="1763"/>
                  </a:cubicBezTo>
                  <a:cubicBezTo>
                    <a:pt x="548" y="1976"/>
                    <a:pt x="882" y="2158"/>
                    <a:pt x="1217" y="2371"/>
                  </a:cubicBezTo>
                  <a:cubicBezTo>
                    <a:pt x="1551" y="2554"/>
                    <a:pt x="1885" y="2736"/>
                    <a:pt x="2220" y="2949"/>
                  </a:cubicBezTo>
                  <a:cubicBezTo>
                    <a:pt x="2463" y="3070"/>
                    <a:pt x="2676" y="3070"/>
                    <a:pt x="2919" y="2918"/>
                  </a:cubicBezTo>
                  <a:cubicBezTo>
                    <a:pt x="3283" y="2736"/>
                    <a:pt x="3618" y="2523"/>
                    <a:pt x="3983" y="2310"/>
                  </a:cubicBezTo>
                  <a:cubicBezTo>
                    <a:pt x="4347" y="2098"/>
                    <a:pt x="4712" y="1885"/>
                    <a:pt x="5046" y="1703"/>
                  </a:cubicBezTo>
                  <a:cubicBezTo>
                    <a:pt x="5290" y="1551"/>
                    <a:pt x="5290" y="1429"/>
                    <a:pt x="5077" y="1307"/>
                  </a:cubicBezTo>
                  <a:cubicBezTo>
                    <a:pt x="4408" y="912"/>
                    <a:pt x="3739" y="517"/>
                    <a:pt x="3040" y="122"/>
                  </a:cubicBezTo>
                  <a:cubicBezTo>
                    <a:pt x="2858" y="0"/>
                    <a:pt x="2615" y="0"/>
                    <a:pt x="2402" y="122"/>
                  </a:cubicBezTo>
                  <a:cubicBezTo>
                    <a:pt x="2037" y="335"/>
                    <a:pt x="1672" y="547"/>
                    <a:pt x="1308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5"/>
            <p:cNvSpPr/>
            <p:nvPr/>
          </p:nvSpPr>
          <p:spPr>
            <a:xfrm>
              <a:off x="1842337" y="3304503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1399" y="821"/>
                  </a:moveTo>
                  <a:cubicBezTo>
                    <a:pt x="1004" y="1034"/>
                    <a:pt x="609" y="1277"/>
                    <a:pt x="244" y="1490"/>
                  </a:cubicBezTo>
                  <a:cubicBezTo>
                    <a:pt x="1" y="1611"/>
                    <a:pt x="1" y="1733"/>
                    <a:pt x="214" y="1854"/>
                  </a:cubicBezTo>
                  <a:cubicBezTo>
                    <a:pt x="518" y="2037"/>
                    <a:pt x="852" y="2219"/>
                    <a:pt x="1186" y="2432"/>
                  </a:cubicBezTo>
                  <a:cubicBezTo>
                    <a:pt x="1369" y="2523"/>
                    <a:pt x="1581" y="2523"/>
                    <a:pt x="1794" y="2402"/>
                  </a:cubicBezTo>
                  <a:cubicBezTo>
                    <a:pt x="1916" y="2341"/>
                    <a:pt x="2037" y="2250"/>
                    <a:pt x="2189" y="2189"/>
                  </a:cubicBezTo>
                  <a:lnTo>
                    <a:pt x="2949" y="1733"/>
                  </a:lnTo>
                  <a:lnTo>
                    <a:pt x="3740" y="1277"/>
                  </a:lnTo>
                  <a:cubicBezTo>
                    <a:pt x="3861" y="1186"/>
                    <a:pt x="3983" y="1125"/>
                    <a:pt x="4135" y="1064"/>
                  </a:cubicBezTo>
                  <a:cubicBezTo>
                    <a:pt x="4347" y="912"/>
                    <a:pt x="4378" y="791"/>
                    <a:pt x="4135" y="669"/>
                  </a:cubicBezTo>
                  <a:cubicBezTo>
                    <a:pt x="3831" y="487"/>
                    <a:pt x="3527" y="304"/>
                    <a:pt x="3223" y="122"/>
                  </a:cubicBezTo>
                  <a:cubicBezTo>
                    <a:pt x="2980" y="0"/>
                    <a:pt x="2797" y="0"/>
                    <a:pt x="2554" y="152"/>
                  </a:cubicBezTo>
                  <a:cubicBezTo>
                    <a:pt x="2159" y="365"/>
                    <a:pt x="1794" y="608"/>
                    <a:pt x="1399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5"/>
            <p:cNvSpPr/>
            <p:nvPr/>
          </p:nvSpPr>
          <p:spPr>
            <a:xfrm>
              <a:off x="1723930" y="3372875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1430" y="791"/>
                  </a:moveTo>
                  <a:cubicBezTo>
                    <a:pt x="1034" y="1034"/>
                    <a:pt x="639" y="1247"/>
                    <a:pt x="244" y="1490"/>
                  </a:cubicBezTo>
                  <a:cubicBezTo>
                    <a:pt x="31" y="1612"/>
                    <a:pt x="1" y="1733"/>
                    <a:pt x="214" y="1855"/>
                  </a:cubicBezTo>
                  <a:cubicBezTo>
                    <a:pt x="518" y="2037"/>
                    <a:pt x="852" y="2220"/>
                    <a:pt x="1156" y="2402"/>
                  </a:cubicBezTo>
                  <a:cubicBezTo>
                    <a:pt x="1369" y="2524"/>
                    <a:pt x="1582" y="2524"/>
                    <a:pt x="1825" y="2372"/>
                  </a:cubicBezTo>
                  <a:cubicBezTo>
                    <a:pt x="1946" y="2311"/>
                    <a:pt x="2068" y="2220"/>
                    <a:pt x="2220" y="2159"/>
                  </a:cubicBezTo>
                  <a:cubicBezTo>
                    <a:pt x="2463" y="2007"/>
                    <a:pt x="2706" y="1855"/>
                    <a:pt x="2980" y="1703"/>
                  </a:cubicBezTo>
                  <a:lnTo>
                    <a:pt x="3770" y="1277"/>
                  </a:lnTo>
                  <a:cubicBezTo>
                    <a:pt x="3892" y="1186"/>
                    <a:pt x="4013" y="1125"/>
                    <a:pt x="4135" y="1034"/>
                  </a:cubicBezTo>
                  <a:cubicBezTo>
                    <a:pt x="4378" y="913"/>
                    <a:pt x="4378" y="791"/>
                    <a:pt x="4165" y="670"/>
                  </a:cubicBezTo>
                  <a:cubicBezTo>
                    <a:pt x="3861" y="487"/>
                    <a:pt x="3527" y="305"/>
                    <a:pt x="3223" y="122"/>
                  </a:cubicBezTo>
                  <a:cubicBezTo>
                    <a:pt x="3010" y="1"/>
                    <a:pt x="2797" y="1"/>
                    <a:pt x="2585" y="122"/>
                  </a:cubicBezTo>
                  <a:cubicBezTo>
                    <a:pt x="2189" y="366"/>
                    <a:pt x="1794" y="578"/>
                    <a:pt x="1430" y="79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5"/>
            <p:cNvSpPr/>
            <p:nvPr/>
          </p:nvSpPr>
          <p:spPr>
            <a:xfrm>
              <a:off x="1816815" y="3402493"/>
              <a:ext cx="178679" cy="103124"/>
            </a:xfrm>
            <a:custGeom>
              <a:rect b="b" l="l" r="r" t="t"/>
              <a:pathLst>
                <a:path extrusionOk="0" h="3071" w="5321">
                  <a:moveTo>
                    <a:pt x="2372" y="152"/>
                  </a:moveTo>
                  <a:cubicBezTo>
                    <a:pt x="2645" y="0"/>
                    <a:pt x="2858" y="0"/>
                    <a:pt x="3101" y="122"/>
                  </a:cubicBezTo>
                  <a:cubicBezTo>
                    <a:pt x="3436" y="335"/>
                    <a:pt x="3770" y="517"/>
                    <a:pt x="4074" y="699"/>
                  </a:cubicBezTo>
                  <a:cubicBezTo>
                    <a:pt x="4408" y="882"/>
                    <a:pt x="4743" y="1095"/>
                    <a:pt x="5047" y="1277"/>
                  </a:cubicBezTo>
                  <a:cubicBezTo>
                    <a:pt x="5320" y="1429"/>
                    <a:pt x="5320" y="1550"/>
                    <a:pt x="5047" y="1702"/>
                  </a:cubicBezTo>
                  <a:cubicBezTo>
                    <a:pt x="4348" y="2098"/>
                    <a:pt x="3648" y="2493"/>
                    <a:pt x="2949" y="2888"/>
                  </a:cubicBezTo>
                  <a:cubicBezTo>
                    <a:pt x="2676" y="3070"/>
                    <a:pt x="2493" y="3070"/>
                    <a:pt x="2220" y="2918"/>
                  </a:cubicBezTo>
                  <a:cubicBezTo>
                    <a:pt x="1551" y="2523"/>
                    <a:pt x="913" y="2158"/>
                    <a:pt x="275" y="1763"/>
                  </a:cubicBezTo>
                  <a:cubicBezTo>
                    <a:pt x="1" y="1642"/>
                    <a:pt x="1" y="1520"/>
                    <a:pt x="275" y="1338"/>
                  </a:cubicBezTo>
                  <a:cubicBezTo>
                    <a:pt x="974" y="943"/>
                    <a:pt x="1673" y="547"/>
                    <a:pt x="2372" y="152"/>
                  </a:cubicBezTo>
                  <a:close/>
                  <a:moveTo>
                    <a:pt x="3466" y="2098"/>
                  </a:moveTo>
                  <a:lnTo>
                    <a:pt x="3466" y="2098"/>
                  </a:lnTo>
                  <a:lnTo>
                    <a:pt x="3436" y="2098"/>
                  </a:lnTo>
                  <a:lnTo>
                    <a:pt x="3466" y="2098"/>
                  </a:ln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5"/>
            <p:cNvSpPr/>
            <p:nvPr/>
          </p:nvSpPr>
          <p:spPr>
            <a:xfrm>
              <a:off x="1606564" y="3440239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274" y="1490"/>
                  </a:moveTo>
                  <a:cubicBezTo>
                    <a:pt x="0" y="1612"/>
                    <a:pt x="0" y="1734"/>
                    <a:pt x="244" y="1885"/>
                  </a:cubicBezTo>
                  <a:cubicBezTo>
                    <a:pt x="548" y="2068"/>
                    <a:pt x="821" y="2220"/>
                    <a:pt x="1125" y="2402"/>
                  </a:cubicBezTo>
                  <a:cubicBezTo>
                    <a:pt x="1368" y="2524"/>
                    <a:pt x="1581" y="2524"/>
                    <a:pt x="1824" y="2372"/>
                  </a:cubicBezTo>
                  <a:cubicBezTo>
                    <a:pt x="2584" y="1946"/>
                    <a:pt x="3344" y="1521"/>
                    <a:pt x="4073" y="1065"/>
                  </a:cubicBezTo>
                  <a:cubicBezTo>
                    <a:pt x="4377" y="913"/>
                    <a:pt x="4377" y="822"/>
                    <a:pt x="4104" y="639"/>
                  </a:cubicBezTo>
                  <a:cubicBezTo>
                    <a:pt x="3830" y="487"/>
                    <a:pt x="3526" y="305"/>
                    <a:pt x="3222" y="153"/>
                  </a:cubicBezTo>
                  <a:cubicBezTo>
                    <a:pt x="3010" y="1"/>
                    <a:pt x="2797" y="1"/>
                    <a:pt x="2554" y="153"/>
                  </a:cubicBezTo>
                  <a:cubicBezTo>
                    <a:pt x="2189" y="366"/>
                    <a:pt x="1794" y="578"/>
                    <a:pt x="1429" y="822"/>
                  </a:cubicBezTo>
                  <a:cubicBezTo>
                    <a:pt x="1034" y="1034"/>
                    <a:pt x="639" y="1247"/>
                    <a:pt x="274" y="149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5"/>
            <p:cNvSpPr/>
            <p:nvPr/>
          </p:nvSpPr>
          <p:spPr>
            <a:xfrm>
              <a:off x="1704553" y="3467809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1307" y="761"/>
                  </a:moveTo>
                  <a:cubicBezTo>
                    <a:pt x="943" y="973"/>
                    <a:pt x="608" y="1156"/>
                    <a:pt x="244" y="1368"/>
                  </a:cubicBezTo>
                  <a:cubicBezTo>
                    <a:pt x="0" y="1520"/>
                    <a:pt x="0" y="1642"/>
                    <a:pt x="213" y="1764"/>
                  </a:cubicBezTo>
                  <a:cubicBezTo>
                    <a:pt x="548" y="1976"/>
                    <a:pt x="882" y="2159"/>
                    <a:pt x="1216" y="2341"/>
                  </a:cubicBezTo>
                  <a:cubicBezTo>
                    <a:pt x="1551" y="2554"/>
                    <a:pt x="1885" y="2736"/>
                    <a:pt x="2219" y="2919"/>
                  </a:cubicBezTo>
                  <a:cubicBezTo>
                    <a:pt x="2462" y="3071"/>
                    <a:pt x="2645" y="3071"/>
                    <a:pt x="2918" y="2919"/>
                  </a:cubicBezTo>
                  <a:cubicBezTo>
                    <a:pt x="3253" y="2706"/>
                    <a:pt x="3618" y="2493"/>
                    <a:pt x="3982" y="2311"/>
                  </a:cubicBezTo>
                  <a:cubicBezTo>
                    <a:pt x="4317" y="2098"/>
                    <a:pt x="4681" y="1885"/>
                    <a:pt x="5016" y="1703"/>
                  </a:cubicBezTo>
                  <a:cubicBezTo>
                    <a:pt x="5289" y="1520"/>
                    <a:pt x="5289" y="1429"/>
                    <a:pt x="5046" y="1277"/>
                  </a:cubicBezTo>
                  <a:cubicBezTo>
                    <a:pt x="4408" y="882"/>
                    <a:pt x="3739" y="517"/>
                    <a:pt x="3101" y="122"/>
                  </a:cubicBezTo>
                  <a:cubicBezTo>
                    <a:pt x="2827" y="1"/>
                    <a:pt x="2645" y="1"/>
                    <a:pt x="2371" y="153"/>
                  </a:cubicBezTo>
                  <a:cubicBezTo>
                    <a:pt x="2007" y="335"/>
                    <a:pt x="1642" y="548"/>
                    <a:pt x="1307" y="76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5"/>
            <p:cNvSpPr/>
            <p:nvPr/>
          </p:nvSpPr>
          <p:spPr>
            <a:xfrm>
              <a:off x="1930118" y="3337178"/>
              <a:ext cx="178679" cy="103091"/>
            </a:xfrm>
            <a:custGeom>
              <a:rect b="b" l="l" r="r" t="t"/>
              <a:pathLst>
                <a:path extrusionOk="0" h="3070" w="5321">
                  <a:moveTo>
                    <a:pt x="1338" y="760"/>
                  </a:moveTo>
                  <a:cubicBezTo>
                    <a:pt x="974" y="942"/>
                    <a:pt x="609" y="1155"/>
                    <a:pt x="274" y="1368"/>
                  </a:cubicBezTo>
                  <a:cubicBezTo>
                    <a:pt x="31" y="1520"/>
                    <a:pt x="1" y="1641"/>
                    <a:pt x="244" y="1763"/>
                  </a:cubicBezTo>
                  <a:cubicBezTo>
                    <a:pt x="913" y="2158"/>
                    <a:pt x="1551" y="2523"/>
                    <a:pt x="2220" y="2918"/>
                  </a:cubicBezTo>
                  <a:cubicBezTo>
                    <a:pt x="2463" y="3070"/>
                    <a:pt x="2676" y="3070"/>
                    <a:pt x="2919" y="2918"/>
                  </a:cubicBezTo>
                  <a:lnTo>
                    <a:pt x="3983" y="2310"/>
                  </a:lnTo>
                  <a:cubicBezTo>
                    <a:pt x="4317" y="2097"/>
                    <a:pt x="4682" y="1915"/>
                    <a:pt x="5016" y="1702"/>
                  </a:cubicBezTo>
                  <a:cubicBezTo>
                    <a:pt x="5320" y="1520"/>
                    <a:pt x="5320" y="1429"/>
                    <a:pt x="5047" y="1277"/>
                  </a:cubicBezTo>
                  <a:cubicBezTo>
                    <a:pt x="4712" y="1094"/>
                    <a:pt x="4408" y="881"/>
                    <a:pt x="4074" y="699"/>
                  </a:cubicBezTo>
                  <a:cubicBezTo>
                    <a:pt x="3740" y="517"/>
                    <a:pt x="3405" y="304"/>
                    <a:pt x="3071" y="122"/>
                  </a:cubicBezTo>
                  <a:cubicBezTo>
                    <a:pt x="2828" y="0"/>
                    <a:pt x="2645" y="0"/>
                    <a:pt x="2402" y="122"/>
                  </a:cubicBezTo>
                  <a:cubicBezTo>
                    <a:pt x="2037" y="334"/>
                    <a:pt x="1673" y="547"/>
                    <a:pt x="1338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5"/>
            <p:cNvSpPr/>
            <p:nvPr/>
          </p:nvSpPr>
          <p:spPr>
            <a:xfrm>
              <a:off x="2043421" y="3271829"/>
              <a:ext cx="178679" cy="103124"/>
            </a:xfrm>
            <a:custGeom>
              <a:rect b="b" l="l" r="r" t="t"/>
              <a:pathLst>
                <a:path extrusionOk="0" h="3071" w="5321">
                  <a:moveTo>
                    <a:pt x="2341" y="153"/>
                  </a:moveTo>
                  <a:cubicBezTo>
                    <a:pt x="1673" y="548"/>
                    <a:pt x="973" y="973"/>
                    <a:pt x="274" y="1368"/>
                  </a:cubicBezTo>
                  <a:cubicBezTo>
                    <a:pt x="1" y="1520"/>
                    <a:pt x="1" y="1642"/>
                    <a:pt x="244" y="1794"/>
                  </a:cubicBezTo>
                  <a:cubicBezTo>
                    <a:pt x="578" y="1976"/>
                    <a:pt x="913" y="2159"/>
                    <a:pt x="1217" y="2341"/>
                  </a:cubicBezTo>
                  <a:cubicBezTo>
                    <a:pt x="1551" y="2554"/>
                    <a:pt x="1885" y="2736"/>
                    <a:pt x="2189" y="2919"/>
                  </a:cubicBezTo>
                  <a:cubicBezTo>
                    <a:pt x="2463" y="3071"/>
                    <a:pt x="2645" y="3071"/>
                    <a:pt x="2949" y="2919"/>
                  </a:cubicBezTo>
                  <a:cubicBezTo>
                    <a:pt x="3284" y="2706"/>
                    <a:pt x="3648" y="2524"/>
                    <a:pt x="3983" y="2311"/>
                  </a:cubicBezTo>
                  <a:cubicBezTo>
                    <a:pt x="4317" y="2098"/>
                    <a:pt x="4682" y="1916"/>
                    <a:pt x="5016" y="1703"/>
                  </a:cubicBezTo>
                  <a:cubicBezTo>
                    <a:pt x="5320" y="1551"/>
                    <a:pt x="5320" y="1429"/>
                    <a:pt x="5047" y="1277"/>
                  </a:cubicBezTo>
                  <a:cubicBezTo>
                    <a:pt x="4408" y="913"/>
                    <a:pt x="3739" y="517"/>
                    <a:pt x="3101" y="153"/>
                  </a:cubicBezTo>
                  <a:cubicBezTo>
                    <a:pt x="2828" y="1"/>
                    <a:pt x="2645" y="1"/>
                    <a:pt x="2341" y="15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5"/>
            <p:cNvSpPr/>
            <p:nvPr/>
          </p:nvSpPr>
          <p:spPr>
            <a:xfrm>
              <a:off x="2197558" y="3306552"/>
              <a:ext cx="177638" cy="102083"/>
            </a:xfrm>
            <a:custGeom>
              <a:rect b="b" l="l" r="r" t="t"/>
              <a:pathLst>
                <a:path extrusionOk="0" h="3040" w="5290">
                  <a:moveTo>
                    <a:pt x="1460" y="638"/>
                  </a:moveTo>
                  <a:cubicBezTo>
                    <a:pt x="1034" y="882"/>
                    <a:pt x="639" y="1125"/>
                    <a:pt x="213" y="1368"/>
                  </a:cubicBezTo>
                  <a:cubicBezTo>
                    <a:pt x="1" y="1490"/>
                    <a:pt x="1" y="1611"/>
                    <a:pt x="213" y="1763"/>
                  </a:cubicBezTo>
                  <a:cubicBezTo>
                    <a:pt x="548" y="1945"/>
                    <a:pt x="882" y="2158"/>
                    <a:pt x="1216" y="2341"/>
                  </a:cubicBezTo>
                  <a:cubicBezTo>
                    <a:pt x="1551" y="2523"/>
                    <a:pt x="1885" y="2736"/>
                    <a:pt x="2219" y="2918"/>
                  </a:cubicBezTo>
                  <a:cubicBezTo>
                    <a:pt x="2463" y="3040"/>
                    <a:pt x="2645" y="3040"/>
                    <a:pt x="2888" y="2918"/>
                  </a:cubicBezTo>
                  <a:cubicBezTo>
                    <a:pt x="3618" y="2493"/>
                    <a:pt x="4347" y="2097"/>
                    <a:pt x="5046" y="1672"/>
                  </a:cubicBezTo>
                  <a:cubicBezTo>
                    <a:pt x="5289" y="1520"/>
                    <a:pt x="5289" y="1398"/>
                    <a:pt x="5077" y="1277"/>
                  </a:cubicBezTo>
                  <a:cubicBezTo>
                    <a:pt x="4408" y="882"/>
                    <a:pt x="3739" y="486"/>
                    <a:pt x="3071" y="122"/>
                  </a:cubicBezTo>
                  <a:cubicBezTo>
                    <a:pt x="2858" y="0"/>
                    <a:pt x="2615" y="0"/>
                    <a:pt x="2402" y="122"/>
                  </a:cubicBezTo>
                  <a:cubicBezTo>
                    <a:pt x="2067" y="274"/>
                    <a:pt x="1764" y="456"/>
                    <a:pt x="1460" y="63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5"/>
            <p:cNvSpPr/>
            <p:nvPr/>
          </p:nvSpPr>
          <p:spPr>
            <a:xfrm>
              <a:off x="2156723" y="3206513"/>
              <a:ext cx="177638" cy="103124"/>
            </a:xfrm>
            <a:custGeom>
              <a:rect b="b" l="l" r="r" t="t"/>
              <a:pathLst>
                <a:path extrusionOk="0" h="3071" w="5290">
                  <a:moveTo>
                    <a:pt x="1308" y="760"/>
                  </a:moveTo>
                  <a:cubicBezTo>
                    <a:pt x="943" y="973"/>
                    <a:pt x="609" y="1155"/>
                    <a:pt x="244" y="1368"/>
                  </a:cubicBezTo>
                  <a:cubicBezTo>
                    <a:pt x="1" y="1520"/>
                    <a:pt x="1" y="1642"/>
                    <a:pt x="214" y="1763"/>
                  </a:cubicBezTo>
                  <a:cubicBezTo>
                    <a:pt x="882" y="2158"/>
                    <a:pt x="1551" y="2554"/>
                    <a:pt x="2189" y="2918"/>
                  </a:cubicBezTo>
                  <a:cubicBezTo>
                    <a:pt x="2463" y="3070"/>
                    <a:pt x="2645" y="3070"/>
                    <a:pt x="2949" y="2918"/>
                  </a:cubicBezTo>
                  <a:cubicBezTo>
                    <a:pt x="3648" y="2493"/>
                    <a:pt x="4347" y="2098"/>
                    <a:pt x="5016" y="1703"/>
                  </a:cubicBezTo>
                  <a:cubicBezTo>
                    <a:pt x="5290" y="1551"/>
                    <a:pt x="5290" y="1429"/>
                    <a:pt x="5046" y="1277"/>
                  </a:cubicBezTo>
                  <a:cubicBezTo>
                    <a:pt x="4378" y="882"/>
                    <a:pt x="3739" y="517"/>
                    <a:pt x="3101" y="152"/>
                  </a:cubicBezTo>
                  <a:cubicBezTo>
                    <a:pt x="2828" y="0"/>
                    <a:pt x="2615" y="0"/>
                    <a:pt x="2341" y="152"/>
                  </a:cubicBezTo>
                  <a:cubicBezTo>
                    <a:pt x="2007" y="365"/>
                    <a:pt x="1642" y="547"/>
                    <a:pt x="1308" y="760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5"/>
            <p:cNvSpPr/>
            <p:nvPr/>
          </p:nvSpPr>
          <p:spPr>
            <a:xfrm>
              <a:off x="2269019" y="3141198"/>
              <a:ext cx="178646" cy="103091"/>
            </a:xfrm>
            <a:custGeom>
              <a:rect b="b" l="l" r="r" t="t"/>
              <a:pathLst>
                <a:path extrusionOk="0" h="3070" w="5320">
                  <a:moveTo>
                    <a:pt x="304" y="1368"/>
                  </a:moveTo>
                  <a:cubicBezTo>
                    <a:pt x="31" y="1520"/>
                    <a:pt x="0" y="1641"/>
                    <a:pt x="274" y="1793"/>
                  </a:cubicBezTo>
                  <a:cubicBezTo>
                    <a:pt x="760" y="2067"/>
                    <a:pt x="1277" y="2341"/>
                    <a:pt x="1763" y="2614"/>
                  </a:cubicBezTo>
                  <a:cubicBezTo>
                    <a:pt x="1915" y="2705"/>
                    <a:pt x="2067" y="2827"/>
                    <a:pt x="2219" y="2918"/>
                  </a:cubicBezTo>
                  <a:cubicBezTo>
                    <a:pt x="2493" y="3070"/>
                    <a:pt x="2675" y="3070"/>
                    <a:pt x="2949" y="2918"/>
                  </a:cubicBezTo>
                  <a:cubicBezTo>
                    <a:pt x="3344" y="2705"/>
                    <a:pt x="3709" y="2462"/>
                    <a:pt x="4104" y="2249"/>
                  </a:cubicBezTo>
                  <a:cubicBezTo>
                    <a:pt x="4225" y="2158"/>
                    <a:pt x="4377" y="2067"/>
                    <a:pt x="4529" y="2006"/>
                  </a:cubicBezTo>
                  <a:cubicBezTo>
                    <a:pt x="4620" y="1945"/>
                    <a:pt x="4742" y="1885"/>
                    <a:pt x="4833" y="1824"/>
                  </a:cubicBezTo>
                  <a:cubicBezTo>
                    <a:pt x="4924" y="1763"/>
                    <a:pt x="4985" y="1733"/>
                    <a:pt x="5076" y="1672"/>
                  </a:cubicBezTo>
                  <a:cubicBezTo>
                    <a:pt x="5320" y="1520"/>
                    <a:pt x="5320" y="1429"/>
                    <a:pt x="5076" y="1277"/>
                  </a:cubicBezTo>
                  <a:cubicBezTo>
                    <a:pt x="4468" y="912"/>
                    <a:pt x="3830" y="547"/>
                    <a:pt x="3222" y="213"/>
                  </a:cubicBezTo>
                  <a:cubicBezTo>
                    <a:pt x="3192" y="182"/>
                    <a:pt x="3161" y="182"/>
                    <a:pt x="3131" y="152"/>
                  </a:cubicBezTo>
                  <a:cubicBezTo>
                    <a:pt x="2857" y="0"/>
                    <a:pt x="2645" y="0"/>
                    <a:pt x="2371" y="152"/>
                  </a:cubicBezTo>
                  <a:cubicBezTo>
                    <a:pt x="2037" y="365"/>
                    <a:pt x="1672" y="578"/>
                    <a:pt x="1338" y="760"/>
                  </a:cubicBezTo>
                  <a:cubicBezTo>
                    <a:pt x="973" y="973"/>
                    <a:pt x="639" y="1155"/>
                    <a:pt x="304" y="1368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5"/>
            <p:cNvSpPr/>
            <p:nvPr/>
          </p:nvSpPr>
          <p:spPr>
            <a:xfrm>
              <a:off x="1857650" y="3501491"/>
              <a:ext cx="178679" cy="103124"/>
            </a:xfrm>
            <a:custGeom>
              <a:rect b="b" l="l" r="r" t="t"/>
              <a:pathLst>
                <a:path extrusionOk="0" h="3071" w="5321">
                  <a:moveTo>
                    <a:pt x="882" y="1004"/>
                  </a:moveTo>
                  <a:lnTo>
                    <a:pt x="274" y="1368"/>
                  </a:lnTo>
                  <a:cubicBezTo>
                    <a:pt x="1" y="1520"/>
                    <a:pt x="1" y="1642"/>
                    <a:pt x="244" y="1794"/>
                  </a:cubicBezTo>
                  <a:cubicBezTo>
                    <a:pt x="578" y="1976"/>
                    <a:pt x="913" y="2159"/>
                    <a:pt x="1247" y="2372"/>
                  </a:cubicBezTo>
                  <a:cubicBezTo>
                    <a:pt x="1581" y="2554"/>
                    <a:pt x="1916" y="2736"/>
                    <a:pt x="2250" y="2949"/>
                  </a:cubicBezTo>
                  <a:cubicBezTo>
                    <a:pt x="2463" y="3071"/>
                    <a:pt x="2676" y="3071"/>
                    <a:pt x="2919" y="2949"/>
                  </a:cubicBezTo>
                  <a:cubicBezTo>
                    <a:pt x="3344" y="2706"/>
                    <a:pt x="3770" y="2463"/>
                    <a:pt x="4195" y="2220"/>
                  </a:cubicBezTo>
                  <a:lnTo>
                    <a:pt x="5077" y="1703"/>
                  </a:lnTo>
                  <a:cubicBezTo>
                    <a:pt x="5320" y="1551"/>
                    <a:pt x="5320" y="1429"/>
                    <a:pt x="5077" y="1308"/>
                  </a:cubicBezTo>
                  <a:cubicBezTo>
                    <a:pt x="4408" y="913"/>
                    <a:pt x="3739" y="517"/>
                    <a:pt x="3071" y="122"/>
                  </a:cubicBezTo>
                  <a:cubicBezTo>
                    <a:pt x="2858" y="1"/>
                    <a:pt x="2645" y="1"/>
                    <a:pt x="2402" y="122"/>
                  </a:cubicBezTo>
                  <a:cubicBezTo>
                    <a:pt x="1885" y="426"/>
                    <a:pt x="1399" y="730"/>
                    <a:pt x="882" y="1004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5"/>
            <p:cNvSpPr/>
            <p:nvPr/>
          </p:nvSpPr>
          <p:spPr>
            <a:xfrm>
              <a:off x="2084255" y="3370860"/>
              <a:ext cx="177638" cy="103091"/>
            </a:xfrm>
            <a:custGeom>
              <a:rect b="b" l="l" r="r" t="t"/>
              <a:pathLst>
                <a:path extrusionOk="0" h="3070" w="5290">
                  <a:moveTo>
                    <a:pt x="1764" y="517"/>
                  </a:moveTo>
                  <a:lnTo>
                    <a:pt x="244" y="1398"/>
                  </a:lnTo>
                  <a:cubicBezTo>
                    <a:pt x="1" y="1520"/>
                    <a:pt x="1" y="1641"/>
                    <a:pt x="213" y="1763"/>
                  </a:cubicBezTo>
                  <a:cubicBezTo>
                    <a:pt x="882" y="2158"/>
                    <a:pt x="1551" y="2553"/>
                    <a:pt x="2220" y="2948"/>
                  </a:cubicBezTo>
                  <a:cubicBezTo>
                    <a:pt x="2463" y="3070"/>
                    <a:pt x="2645" y="3070"/>
                    <a:pt x="2919" y="2918"/>
                  </a:cubicBezTo>
                  <a:cubicBezTo>
                    <a:pt x="3375" y="2644"/>
                    <a:pt x="3861" y="2371"/>
                    <a:pt x="4317" y="2128"/>
                  </a:cubicBezTo>
                  <a:cubicBezTo>
                    <a:pt x="4560" y="1976"/>
                    <a:pt x="4803" y="1854"/>
                    <a:pt x="5016" y="1702"/>
                  </a:cubicBezTo>
                  <a:cubicBezTo>
                    <a:pt x="5290" y="1550"/>
                    <a:pt x="5290" y="1429"/>
                    <a:pt x="5046" y="1277"/>
                  </a:cubicBezTo>
                  <a:cubicBezTo>
                    <a:pt x="4712" y="1094"/>
                    <a:pt x="4378" y="912"/>
                    <a:pt x="4043" y="699"/>
                  </a:cubicBezTo>
                  <a:cubicBezTo>
                    <a:pt x="3709" y="517"/>
                    <a:pt x="3405" y="334"/>
                    <a:pt x="3071" y="122"/>
                  </a:cubicBezTo>
                  <a:cubicBezTo>
                    <a:pt x="2827" y="0"/>
                    <a:pt x="2615" y="0"/>
                    <a:pt x="2372" y="152"/>
                  </a:cubicBezTo>
                  <a:cubicBezTo>
                    <a:pt x="2159" y="274"/>
                    <a:pt x="1976" y="395"/>
                    <a:pt x="1764" y="517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5"/>
            <p:cNvSpPr/>
            <p:nvPr/>
          </p:nvSpPr>
          <p:spPr>
            <a:xfrm>
              <a:off x="1907686" y="3206513"/>
              <a:ext cx="119444" cy="68402"/>
            </a:xfrm>
            <a:custGeom>
              <a:rect b="b" l="l" r="r" t="t"/>
              <a:pathLst>
                <a:path extrusionOk="0" h="2037" w="3557">
                  <a:moveTo>
                    <a:pt x="274" y="1307"/>
                  </a:moveTo>
                  <a:cubicBezTo>
                    <a:pt x="0" y="1459"/>
                    <a:pt x="0" y="1733"/>
                    <a:pt x="274" y="1885"/>
                  </a:cubicBezTo>
                  <a:cubicBezTo>
                    <a:pt x="547" y="2037"/>
                    <a:pt x="1003" y="2037"/>
                    <a:pt x="1307" y="1885"/>
                  </a:cubicBezTo>
                  <a:lnTo>
                    <a:pt x="3283" y="760"/>
                  </a:lnTo>
                  <a:cubicBezTo>
                    <a:pt x="3556" y="578"/>
                    <a:pt x="3556" y="304"/>
                    <a:pt x="3283" y="152"/>
                  </a:cubicBezTo>
                  <a:cubicBezTo>
                    <a:pt x="3009" y="0"/>
                    <a:pt x="2523" y="0"/>
                    <a:pt x="2249" y="152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5"/>
            <p:cNvSpPr/>
            <p:nvPr/>
          </p:nvSpPr>
          <p:spPr>
            <a:xfrm>
              <a:off x="1959736" y="3236098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1399" y="822"/>
                  </a:moveTo>
                  <a:cubicBezTo>
                    <a:pt x="1003" y="1065"/>
                    <a:pt x="639" y="1277"/>
                    <a:pt x="244" y="1490"/>
                  </a:cubicBezTo>
                  <a:cubicBezTo>
                    <a:pt x="31" y="1642"/>
                    <a:pt x="0" y="1764"/>
                    <a:pt x="213" y="1885"/>
                  </a:cubicBezTo>
                  <a:cubicBezTo>
                    <a:pt x="517" y="2037"/>
                    <a:pt x="851" y="2250"/>
                    <a:pt x="1155" y="2432"/>
                  </a:cubicBezTo>
                  <a:cubicBezTo>
                    <a:pt x="1368" y="2524"/>
                    <a:pt x="1581" y="2524"/>
                    <a:pt x="1824" y="2402"/>
                  </a:cubicBezTo>
                  <a:cubicBezTo>
                    <a:pt x="1946" y="2311"/>
                    <a:pt x="2067" y="2250"/>
                    <a:pt x="2219" y="2159"/>
                  </a:cubicBezTo>
                  <a:cubicBezTo>
                    <a:pt x="2462" y="2037"/>
                    <a:pt x="2736" y="1885"/>
                    <a:pt x="2979" y="1733"/>
                  </a:cubicBezTo>
                  <a:lnTo>
                    <a:pt x="3739" y="1277"/>
                  </a:lnTo>
                  <a:cubicBezTo>
                    <a:pt x="3891" y="1217"/>
                    <a:pt x="4013" y="1125"/>
                    <a:pt x="4134" y="1065"/>
                  </a:cubicBezTo>
                  <a:cubicBezTo>
                    <a:pt x="4347" y="913"/>
                    <a:pt x="4377" y="822"/>
                    <a:pt x="4165" y="700"/>
                  </a:cubicBezTo>
                  <a:cubicBezTo>
                    <a:pt x="3830" y="487"/>
                    <a:pt x="3526" y="305"/>
                    <a:pt x="3192" y="122"/>
                  </a:cubicBezTo>
                  <a:cubicBezTo>
                    <a:pt x="2979" y="1"/>
                    <a:pt x="2797" y="31"/>
                    <a:pt x="2584" y="153"/>
                  </a:cubicBezTo>
                  <a:cubicBezTo>
                    <a:pt x="2189" y="366"/>
                    <a:pt x="1794" y="609"/>
                    <a:pt x="1399" y="822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5"/>
            <p:cNvSpPr/>
            <p:nvPr/>
          </p:nvSpPr>
          <p:spPr>
            <a:xfrm>
              <a:off x="2077103" y="3168734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1429" y="821"/>
                  </a:moveTo>
                  <a:cubicBezTo>
                    <a:pt x="1034" y="1034"/>
                    <a:pt x="639" y="1247"/>
                    <a:pt x="274" y="1460"/>
                  </a:cubicBezTo>
                  <a:cubicBezTo>
                    <a:pt x="31" y="1612"/>
                    <a:pt x="1" y="1733"/>
                    <a:pt x="244" y="1855"/>
                  </a:cubicBezTo>
                  <a:cubicBezTo>
                    <a:pt x="548" y="2037"/>
                    <a:pt x="852" y="2220"/>
                    <a:pt x="1156" y="2402"/>
                  </a:cubicBezTo>
                  <a:cubicBezTo>
                    <a:pt x="1399" y="2524"/>
                    <a:pt x="1581" y="2524"/>
                    <a:pt x="1825" y="2372"/>
                  </a:cubicBezTo>
                  <a:cubicBezTo>
                    <a:pt x="1946" y="2311"/>
                    <a:pt x="2098" y="2250"/>
                    <a:pt x="2220" y="2159"/>
                  </a:cubicBezTo>
                  <a:cubicBezTo>
                    <a:pt x="2463" y="2007"/>
                    <a:pt x="2736" y="1855"/>
                    <a:pt x="2980" y="1703"/>
                  </a:cubicBezTo>
                  <a:cubicBezTo>
                    <a:pt x="3253" y="1551"/>
                    <a:pt x="3496" y="1429"/>
                    <a:pt x="3740" y="1277"/>
                  </a:cubicBezTo>
                  <a:cubicBezTo>
                    <a:pt x="3892" y="1186"/>
                    <a:pt x="4013" y="1125"/>
                    <a:pt x="4135" y="1065"/>
                  </a:cubicBezTo>
                  <a:cubicBezTo>
                    <a:pt x="4378" y="913"/>
                    <a:pt x="4378" y="791"/>
                    <a:pt x="4165" y="669"/>
                  </a:cubicBezTo>
                  <a:cubicBezTo>
                    <a:pt x="3861" y="487"/>
                    <a:pt x="3557" y="305"/>
                    <a:pt x="3253" y="122"/>
                  </a:cubicBezTo>
                  <a:cubicBezTo>
                    <a:pt x="3010" y="1"/>
                    <a:pt x="2828" y="1"/>
                    <a:pt x="2585" y="153"/>
                  </a:cubicBezTo>
                  <a:cubicBezTo>
                    <a:pt x="2189" y="365"/>
                    <a:pt x="1794" y="578"/>
                    <a:pt x="1429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5"/>
            <p:cNvSpPr/>
            <p:nvPr/>
          </p:nvSpPr>
          <p:spPr>
            <a:xfrm>
              <a:off x="901230" y="3848553"/>
              <a:ext cx="147013" cy="84756"/>
            </a:xfrm>
            <a:custGeom>
              <a:rect b="b" l="l" r="r" t="t"/>
              <a:pathLst>
                <a:path extrusionOk="0" h="2524" w="4378">
                  <a:moveTo>
                    <a:pt x="1399" y="821"/>
                  </a:moveTo>
                  <a:cubicBezTo>
                    <a:pt x="1004" y="1034"/>
                    <a:pt x="609" y="1277"/>
                    <a:pt x="244" y="1490"/>
                  </a:cubicBezTo>
                  <a:cubicBezTo>
                    <a:pt x="31" y="1611"/>
                    <a:pt x="1" y="1733"/>
                    <a:pt x="183" y="1854"/>
                  </a:cubicBezTo>
                  <a:cubicBezTo>
                    <a:pt x="517" y="2037"/>
                    <a:pt x="852" y="2219"/>
                    <a:pt x="1156" y="2401"/>
                  </a:cubicBezTo>
                  <a:cubicBezTo>
                    <a:pt x="1368" y="2523"/>
                    <a:pt x="1581" y="2523"/>
                    <a:pt x="1794" y="2401"/>
                  </a:cubicBezTo>
                  <a:cubicBezTo>
                    <a:pt x="2189" y="2158"/>
                    <a:pt x="2584" y="1946"/>
                    <a:pt x="2979" y="1702"/>
                  </a:cubicBezTo>
                  <a:cubicBezTo>
                    <a:pt x="3344" y="1490"/>
                    <a:pt x="3739" y="1277"/>
                    <a:pt x="4104" y="1064"/>
                  </a:cubicBezTo>
                  <a:cubicBezTo>
                    <a:pt x="4347" y="912"/>
                    <a:pt x="4378" y="790"/>
                    <a:pt x="4134" y="669"/>
                  </a:cubicBezTo>
                  <a:cubicBezTo>
                    <a:pt x="3830" y="487"/>
                    <a:pt x="3527" y="304"/>
                    <a:pt x="3223" y="122"/>
                  </a:cubicBezTo>
                  <a:cubicBezTo>
                    <a:pt x="2979" y="0"/>
                    <a:pt x="2797" y="0"/>
                    <a:pt x="2554" y="152"/>
                  </a:cubicBezTo>
                  <a:cubicBezTo>
                    <a:pt x="2159" y="365"/>
                    <a:pt x="1764" y="578"/>
                    <a:pt x="1399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5"/>
            <p:cNvSpPr/>
            <p:nvPr/>
          </p:nvSpPr>
          <p:spPr>
            <a:xfrm>
              <a:off x="665452" y="3984289"/>
              <a:ext cx="146006" cy="84756"/>
            </a:xfrm>
            <a:custGeom>
              <a:rect b="b" l="l" r="r" t="t"/>
              <a:pathLst>
                <a:path extrusionOk="0" h="2524" w="4348">
                  <a:moveTo>
                    <a:pt x="609" y="1247"/>
                  </a:moveTo>
                  <a:cubicBezTo>
                    <a:pt x="487" y="1338"/>
                    <a:pt x="365" y="1399"/>
                    <a:pt x="244" y="1490"/>
                  </a:cubicBezTo>
                  <a:cubicBezTo>
                    <a:pt x="1" y="1612"/>
                    <a:pt x="1" y="1733"/>
                    <a:pt x="213" y="1855"/>
                  </a:cubicBezTo>
                  <a:cubicBezTo>
                    <a:pt x="517" y="2037"/>
                    <a:pt x="821" y="2220"/>
                    <a:pt x="1125" y="2402"/>
                  </a:cubicBezTo>
                  <a:cubicBezTo>
                    <a:pt x="1338" y="2524"/>
                    <a:pt x="1551" y="2524"/>
                    <a:pt x="1794" y="2372"/>
                  </a:cubicBezTo>
                  <a:cubicBezTo>
                    <a:pt x="2554" y="1946"/>
                    <a:pt x="3344" y="1490"/>
                    <a:pt x="4104" y="1034"/>
                  </a:cubicBezTo>
                  <a:cubicBezTo>
                    <a:pt x="4347" y="913"/>
                    <a:pt x="4347" y="791"/>
                    <a:pt x="4134" y="670"/>
                  </a:cubicBezTo>
                  <a:cubicBezTo>
                    <a:pt x="3830" y="487"/>
                    <a:pt x="3527" y="305"/>
                    <a:pt x="3223" y="122"/>
                  </a:cubicBezTo>
                  <a:cubicBezTo>
                    <a:pt x="2979" y="1"/>
                    <a:pt x="2767" y="1"/>
                    <a:pt x="2523" y="153"/>
                  </a:cubicBezTo>
                  <a:cubicBezTo>
                    <a:pt x="2402" y="214"/>
                    <a:pt x="2280" y="305"/>
                    <a:pt x="2128" y="366"/>
                  </a:cubicBezTo>
                  <a:cubicBezTo>
                    <a:pt x="1885" y="518"/>
                    <a:pt x="1642" y="670"/>
                    <a:pt x="1368" y="821"/>
                  </a:cubicBezTo>
                  <a:cubicBezTo>
                    <a:pt x="1125" y="973"/>
                    <a:pt x="882" y="1125"/>
                    <a:pt x="609" y="1247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5"/>
            <p:cNvSpPr/>
            <p:nvPr/>
          </p:nvSpPr>
          <p:spPr>
            <a:xfrm>
              <a:off x="783864" y="3915917"/>
              <a:ext cx="145972" cy="85763"/>
            </a:xfrm>
            <a:custGeom>
              <a:rect b="b" l="l" r="r" t="t"/>
              <a:pathLst>
                <a:path extrusionOk="0" h="2554" w="4347">
                  <a:moveTo>
                    <a:pt x="1398" y="821"/>
                  </a:moveTo>
                  <a:cubicBezTo>
                    <a:pt x="1003" y="1064"/>
                    <a:pt x="608" y="1277"/>
                    <a:pt x="213" y="1490"/>
                  </a:cubicBezTo>
                  <a:cubicBezTo>
                    <a:pt x="0" y="1611"/>
                    <a:pt x="0" y="1733"/>
                    <a:pt x="182" y="1854"/>
                  </a:cubicBezTo>
                  <a:cubicBezTo>
                    <a:pt x="517" y="2067"/>
                    <a:pt x="821" y="2250"/>
                    <a:pt x="1155" y="2432"/>
                  </a:cubicBezTo>
                  <a:cubicBezTo>
                    <a:pt x="1368" y="2554"/>
                    <a:pt x="1581" y="2523"/>
                    <a:pt x="1793" y="2402"/>
                  </a:cubicBezTo>
                  <a:cubicBezTo>
                    <a:pt x="1915" y="2341"/>
                    <a:pt x="2067" y="2250"/>
                    <a:pt x="2189" y="2189"/>
                  </a:cubicBezTo>
                  <a:lnTo>
                    <a:pt x="2979" y="1733"/>
                  </a:lnTo>
                  <a:cubicBezTo>
                    <a:pt x="3222" y="1581"/>
                    <a:pt x="3496" y="1429"/>
                    <a:pt x="3739" y="1277"/>
                  </a:cubicBezTo>
                  <a:cubicBezTo>
                    <a:pt x="3860" y="1216"/>
                    <a:pt x="3982" y="1125"/>
                    <a:pt x="4104" y="1064"/>
                  </a:cubicBezTo>
                  <a:cubicBezTo>
                    <a:pt x="4347" y="912"/>
                    <a:pt x="4347" y="791"/>
                    <a:pt x="4134" y="669"/>
                  </a:cubicBezTo>
                  <a:cubicBezTo>
                    <a:pt x="3830" y="487"/>
                    <a:pt x="3526" y="304"/>
                    <a:pt x="3192" y="122"/>
                  </a:cubicBezTo>
                  <a:cubicBezTo>
                    <a:pt x="2979" y="0"/>
                    <a:pt x="2766" y="31"/>
                    <a:pt x="2553" y="152"/>
                  </a:cubicBezTo>
                  <a:cubicBezTo>
                    <a:pt x="2158" y="365"/>
                    <a:pt x="1763" y="608"/>
                    <a:pt x="1398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5"/>
            <p:cNvSpPr/>
            <p:nvPr/>
          </p:nvSpPr>
          <p:spPr>
            <a:xfrm>
              <a:off x="1254403" y="3644413"/>
              <a:ext cx="147013" cy="84722"/>
            </a:xfrm>
            <a:custGeom>
              <a:rect b="b" l="l" r="r" t="t"/>
              <a:pathLst>
                <a:path extrusionOk="0" h="2523" w="4378">
                  <a:moveTo>
                    <a:pt x="244" y="1489"/>
                  </a:moveTo>
                  <a:cubicBezTo>
                    <a:pt x="1" y="1611"/>
                    <a:pt x="1" y="1733"/>
                    <a:pt x="213" y="1854"/>
                  </a:cubicBezTo>
                  <a:cubicBezTo>
                    <a:pt x="517" y="2037"/>
                    <a:pt x="852" y="2219"/>
                    <a:pt x="1156" y="2401"/>
                  </a:cubicBezTo>
                  <a:cubicBezTo>
                    <a:pt x="1368" y="2523"/>
                    <a:pt x="1581" y="2523"/>
                    <a:pt x="1824" y="2401"/>
                  </a:cubicBezTo>
                  <a:cubicBezTo>
                    <a:pt x="2584" y="1945"/>
                    <a:pt x="3344" y="1489"/>
                    <a:pt x="4134" y="1064"/>
                  </a:cubicBezTo>
                  <a:cubicBezTo>
                    <a:pt x="4347" y="912"/>
                    <a:pt x="4378" y="821"/>
                    <a:pt x="4165" y="669"/>
                  </a:cubicBezTo>
                  <a:cubicBezTo>
                    <a:pt x="3861" y="486"/>
                    <a:pt x="3557" y="304"/>
                    <a:pt x="3222" y="122"/>
                  </a:cubicBezTo>
                  <a:cubicBezTo>
                    <a:pt x="2979" y="0"/>
                    <a:pt x="2797" y="0"/>
                    <a:pt x="2554" y="152"/>
                  </a:cubicBezTo>
                  <a:cubicBezTo>
                    <a:pt x="2189" y="365"/>
                    <a:pt x="1794" y="608"/>
                    <a:pt x="1399" y="821"/>
                  </a:cubicBezTo>
                  <a:cubicBezTo>
                    <a:pt x="1004" y="1034"/>
                    <a:pt x="639" y="1246"/>
                    <a:pt x="244" y="148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5"/>
            <p:cNvSpPr/>
            <p:nvPr/>
          </p:nvSpPr>
          <p:spPr>
            <a:xfrm>
              <a:off x="1274815" y="4204783"/>
              <a:ext cx="135798" cy="77603"/>
            </a:xfrm>
            <a:custGeom>
              <a:rect b="b" l="l" r="r" t="t"/>
              <a:pathLst>
                <a:path extrusionOk="0" h="2311" w="4044">
                  <a:moveTo>
                    <a:pt x="274" y="1429"/>
                  </a:moveTo>
                  <a:cubicBezTo>
                    <a:pt x="1" y="1581"/>
                    <a:pt x="1" y="1702"/>
                    <a:pt x="244" y="1854"/>
                  </a:cubicBezTo>
                  <a:cubicBezTo>
                    <a:pt x="457" y="1976"/>
                    <a:pt x="700" y="2098"/>
                    <a:pt x="913" y="2250"/>
                  </a:cubicBezTo>
                  <a:cubicBezTo>
                    <a:pt x="1065" y="2310"/>
                    <a:pt x="1156" y="2310"/>
                    <a:pt x="1277" y="2250"/>
                  </a:cubicBezTo>
                  <a:cubicBezTo>
                    <a:pt x="1277" y="2250"/>
                    <a:pt x="1277" y="2250"/>
                    <a:pt x="1308" y="2250"/>
                  </a:cubicBezTo>
                  <a:cubicBezTo>
                    <a:pt x="1521" y="2098"/>
                    <a:pt x="1733" y="1976"/>
                    <a:pt x="1946" y="1854"/>
                  </a:cubicBezTo>
                  <a:cubicBezTo>
                    <a:pt x="2159" y="1733"/>
                    <a:pt x="2372" y="1611"/>
                    <a:pt x="2584" y="1490"/>
                  </a:cubicBezTo>
                  <a:cubicBezTo>
                    <a:pt x="2980" y="1246"/>
                    <a:pt x="3405" y="1003"/>
                    <a:pt x="3831" y="760"/>
                  </a:cubicBezTo>
                  <a:cubicBezTo>
                    <a:pt x="4043" y="639"/>
                    <a:pt x="4043" y="608"/>
                    <a:pt x="3800" y="487"/>
                  </a:cubicBezTo>
                  <a:cubicBezTo>
                    <a:pt x="3588" y="365"/>
                    <a:pt x="3405" y="243"/>
                    <a:pt x="3192" y="122"/>
                  </a:cubicBezTo>
                  <a:cubicBezTo>
                    <a:pt x="2949" y="0"/>
                    <a:pt x="2736" y="0"/>
                    <a:pt x="2493" y="122"/>
                  </a:cubicBezTo>
                  <a:cubicBezTo>
                    <a:pt x="1764" y="547"/>
                    <a:pt x="1004" y="1003"/>
                    <a:pt x="274" y="1429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5"/>
            <p:cNvSpPr/>
            <p:nvPr/>
          </p:nvSpPr>
          <p:spPr>
            <a:xfrm>
              <a:off x="2025052" y="3138108"/>
              <a:ext cx="120485" cy="69443"/>
            </a:xfrm>
            <a:custGeom>
              <a:rect b="b" l="l" r="r" t="t"/>
              <a:pathLst>
                <a:path extrusionOk="0" h="2068" w="3588">
                  <a:moveTo>
                    <a:pt x="274" y="1308"/>
                  </a:moveTo>
                  <a:cubicBezTo>
                    <a:pt x="1" y="1460"/>
                    <a:pt x="1" y="1733"/>
                    <a:pt x="274" y="1916"/>
                  </a:cubicBezTo>
                  <a:cubicBezTo>
                    <a:pt x="578" y="2068"/>
                    <a:pt x="1034" y="2068"/>
                    <a:pt x="1308" y="1916"/>
                  </a:cubicBezTo>
                  <a:lnTo>
                    <a:pt x="3283" y="761"/>
                  </a:lnTo>
                  <a:cubicBezTo>
                    <a:pt x="3557" y="609"/>
                    <a:pt x="3587" y="335"/>
                    <a:pt x="3283" y="153"/>
                  </a:cubicBezTo>
                  <a:cubicBezTo>
                    <a:pt x="3010" y="1"/>
                    <a:pt x="2554" y="1"/>
                    <a:pt x="2250" y="15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5"/>
            <p:cNvSpPr/>
            <p:nvPr/>
          </p:nvSpPr>
          <p:spPr>
            <a:xfrm>
              <a:off x="2142451" y="3069737"/>
              <a:ext cx="120451" cy="69443"/>
            </a:xfrm>
            <a:custGeom>
              <a:rect b="b" l="l" r="r" t="t"/>
              <a:pathLst>
                <a:path extrusionOk="0" h="2068" w="3587">
                  <a:moveTo>
                    <a:pt x="304" y="1307"/>
                  </a:moveTo>
                  <a:cubicBezTo>
                    <a:pt x="0" y="1490"/>
                    <a:pt x="0" y="1763"/>
                    <a:pt x="304" y="1915"/>
                  </a:cubicBezTo>
                  <a:cubicBezTo>
                    <a:pt x="578" y="2067"/>
                    <a:pt x="1034" y="2067"/>
                    <a:pt x="1338" y="1915"/>
                  </a:cubicBezTo>
                  <a:lnTo>
                    <a:pt x="3283" y="760"/>
                  </a:lnTo>
                  <a:cubicBezTo>
                    <a:pt x="3587" y="608"/>
                    <a:pt x="3587" y="335"/>
                    <a:pt x="3313" y="183"/>
                  </a:cubicBezTo>
                  <a:cubicBezTo>
                    <a:pt x="3009" y="0"/>
                    <a:pt x="2553" y="0"/>
                    <a:pt x="2280" y="183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5"/>
            <p:cNvSpPr/>
            <p:nvPr/>
          </p:nvSpPr>
          <p:spPr>
            <a:xfrm>
              <a:off x="2195510" y="3100363"/>
              <a:ext cx="146006" cy="85763"/>
            </a:xfrm>
            <a:custGeom>
              <a:rect b="b" l="l" r="r" t="t"/>
              <a:pathLst>
                <a:path extrusionOk="0" h="2554" w="4348">
                  <a:moveTo>
                    <a:pt x="1399" y="821"/>
                  </a:moveTo>
                  <a:cubicBezTo>
                    <a:pt x="1004" y="1034"/>
                    <a:pt x="639" y="1277"/>
                    <a:pt x="244" y="1490"/>
                  </a:cubicBezTo>
                  <a:cubicBezTo>
                    <a:pt x="1" y="1642"/>
                    <a:pt x="1" y="1763"/>
                    <a:pt x="214" y="1885"/>
                  </a:cubicBezTo>
                  <a:cubicBezTo>
                    <a:pt x="518" y="2067"/>
                    <a:pt x="821" y="2249"/>
                    <a:pt x="1125" y="2401"/>
                  </a:cubicBezTo>
                  <a:cubicBezTo>
                    <a:pt x="1369" y="2553"/>
                    <a:pt x="1551" y="2523"/>
                    <a:pt x="1794" y="2401"/>
                  </a:cubicBezTo>
                  <a:cubicBezTo>
                    <a:pt x="1946" y="2310"/>
                    <a:pt x="2068" y="2249"/>
                    <a:pt x="2189" y="2189"/>
                  </a:cubicBezTo>
                  <a:cubicBezTo>
                    <a:pt x="2432" y="2037"/>
                    <a:pt x="2706" y="1885"/>
                    <a:pt x="2949" y="1733"/>
                  </a:cubicBezTo>
                  <a:cubicBezTo>
                    <a:pt x="3192" y="1581"/>
                    <a:pt x="3466" y="1429"/>
                    <a:pt x="3709" y="1307"/>
                  </a:cubicBezTo>
                  <a:cubicBezTo>
                    <a:pt x="3831" y="1216"/>
                    <a:pt x="3983" y="1155"/>
                    <a:pt x="4104" y="1064"/>
                  </a:cubicBezTo>
                  <a:cubicBezTo>
                    <a:pt x="4347" y="912"/>
                    <a:pt x="4347" y="821"/>
                    <a:pt x="4104" y="669"/>
                  </a:cubicBezTo>
                  <a:cubicBezTo>
                    <a:pt x="3831" y="487"/>
                    <a:pt x="3527" y="304"/>
                    <a:pt x="3223" y="152"/>
                  </a:cubicBezTo>
                  <a:cubicBezTo>
                    <a:pt x="2980" y="0"/>
                    <a:pt x="2797" y="0"/>
                    <a:pt x="2554" y="152"/>
                  </a:cubicBezTo>
                  <a:cubicBezTo>
                    <a:pt x="2159" y="395"/>
                    <a:pt x="1764" y="608"/>
                    <a:pt x="1399" y="821"/>
                  </a:cubicBezTo>
                  <a:close/>
                </a:path>
              </a:pathLst>
            </a:custGeom>
            <a:solidFill>
              <a:srgbClr val="80808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5"/>
            <p:cNvSpPr/>
            <p:nvPr/>
          </p:nvSpPr>
          <p:spPr>
            <a:xfrm>
              <a:off x="633819" y="3965920"/>
              <a:ext cx="77603" cy="44964"/>
            </a:xfrm>
            <a:custGeom>
              <a:rect b="b" l="l" r="r" t="t"/>
              <a:pathLst>
                <a:path extrusionOk="0" h="1339" w="2311">
                  <a:moveTo>
                    <a:pt x="426" y="274"/>
                  </a:moveTo>
                  <a:cubicBezTo>
                    <a:pt x="0" y="517"/>
                    <a:pt x="0" y="882"/>
                    <a:pt x="395" y="1125"/>
                  </a:cubicBezTo>
                  <a:cubicBezTo>
                    <a:pt x="791" y="1338"/>
                    <a:pt x="1429" y="1338"/>
                    <a:pt x="1854" y="1095"/>
                  </a:cubicBezTo>
                  <a:cubicBezTo>
                    <a:pt x="2280" y="852"/>
                    <a:pt x="2310" y="457"/>
                    <a:pt x="1915" y="244"/>
                  </a:cubicBezTo>
                  <a:cubicBezTo>
                    <a:pt x="1520" y="1"/>
                    <a:pt x="851" y="31"/>
                    <a:pt x="426" y="274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5"/>
            <p:cNvSpPr/>
            <p:nvPr/>
          </p:nvSpPr>
          <p:spPr>
            <a:xfrm>
              <a:off x="423533" y="1690722"/>
              <a:ext cx="1763790" cy="2194520"/>
            </a:xfrm>
            <a:custGeom>
              <a:rect b="b" l="l" r="r" t="t"/>
              <a:pathLst>
                <a:path extrusionOk="0" h="65352" w="52525">
                  <a:moveTo>
                    <a:pt x="52403" y="1"/>
                  </a:moveTo>
                  <a:lnTo>
                    <a:pt x="52525" y="34956"/>
                  </a:lnTo>
                  <a:cubicBezTo>
                    <a:pt x="52525" y="35017"/>
                    <a:pt x="52464" y="35108"/>
                    <a:pt x="52403" y="35138"/>
                  </a:cubicBezTo>
                  <a:lnTo>
                    <a:pt x="92" y="65351"/>
                  </a:lnTo>
                  <a:lnTo>
                    <a:pt x="1" y="3024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5"/>
            <p:cNvSpPr/>
            <p:nvPr/>
          </p:nvSpPr>
          <p:spPr>
            <a:xfrm>
              <a:off x="1261551" y="2119454"/>
              <a:ext cx="36770" cy="54131"/>
            </a:xfrm>
            <a:custGeom>
              <a:rect b="b" l="l" r="r" t="t"/>
              <a:pathLst>
                <a:path extrusionOk="0" h="1612" w="1095">
                  <a:moveTo>
                    <a:pt x="548" y="182"/>
                  </a:moveTo>
                  <a:cubicBezTo>
                    <a:pt x="852" y="0"/>
                    <a:pt x="1095" y="152"/>
                    <a:pt x="1095" y="486"/>
                  </a:cubicBezTo>
                  <a:cubicBezTo>
                    <a:pt x="1095" y="851"/>
                    <a:pt x="852" y="1277"/>
                    <a:pt x="548" y="1429"/>
                  </a:cubicBezTo>
                  <a:cubicBezTo>
                    <a:pt x="244" y="1611"/>
                    <a:pt x="1" y="1489"/>
                    <a:pt x="1" y="1125"/>
                  </a:cubicBezTo>
                  <a:cubicBezTo>
                    <a:pt x="1" y="790"/>
                    <a:pt x="244" y="365"/>
                    <a:pt x="548" y="182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5"/>
            <p:cNvSpPr/>
            <p:nvPr/>
          </p:nvSpPr>
          <p:spPr>
            <a:xfrm>
              <a:off x="1223806" y="2831108"/>
              <a:ext cx="890071" cy="524217"/>
            </a:xfrm>
            <a:custGeom>
              <a:rect b="b" l="l" r="r" t="t"/>
              <a:pathLst>
                <a:path extrusionOk="0" h="15611" w="26506">
                  <a:moveTo>
                    <a:pt x="26382" y="0"/>
                  </a:moveTo>
                  <a:cubicBezTo>
                    <a:pt x="26355" y="0"/>
                    <a:pt x="26325" y="8"/>
                    <a:pt x="26292" y="24"/>
                  </a:cubicBezTo>
                  <a:lnTo>
                    <a:pt x="213" y="15100"/>
                  </a:lnTo>
                  <a:cubicBezTo>
                    <a:pt x="91" y="15161"/>
                    <a:pt x="0" y="15313"/>
                    <a:pt x="0" y="15465"/>
                  </a:cubicBezTo>
                  <a:cubicBezTo>
                    <a:pt x="0" y="15554"/>
                    <a:pt x="49" y="15611"/>
                    <a:pt x="123" y="15611"/>
                  </a:cubicBezTo>
                  <a:cubicBezTo>
                    <a:pt x="150" y="15611"/>
                    <a:pt x="180" y="15603"/>
                    <a:pt x="213" y="15587"/>
                  </a:cubicBezTo>
                  <a:lnTo>
                    <a:pt x="26292" y="511"/>
                  </a:lnTo>
                  <a:cubicBezTo>
                    <a:pt x="26414" y="450"/>
                    <a:pt x="26505" y="298"/>
                    <a:pt x="26505" y="146"/>
                  </a:cubicBezTo>
                  <a:cubicBezTo>
                    <a:pt x="26505" y="57"/>
                    <a:pt x="26456" y="0"/>
                    <a:pt x="26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5"/>
            <p:cNvSpPr/>
            <p:nvPr/>
          </p:nvSpPr>
          <p:spPr>
            <a:xfrm>
              <a:off x="1223806" y="2801322"/>
              <a:ext cx="890071" cy="524016"/>
            </a:xfrm>
            <a:custGeom>
              <a:rect b="b" l="l" r="r" t="t"/>
              <a:pathLst>
                <a:path extrusionOk="0" h="15605" w="26506">
                  <a:moveTo>
                    <a:pt x="26397" y="0"/>
                  </a:moveTo>
                  <a:cubicBezTo>
                    <a:pt x="26366" y="0"/>
                    <a:pt x="26331" y="10"/>
                    <a:pt x="26292" y="30"/>
                  </a:cubicBezTo>
                  <a:lnTo>
                    <a:pt x="213" y="15076"/>
                  </a:lnTo>
                  <a:cubicBezTo>
                    <a:pt x="91" y="15167"/>
                    <a:pt x="0" y="15319"/>
                    <a:pt x="0" y="15440"/>
                  </a:cubicBezTo>
                  <a:cubicBezTo>
                    <a:pt x="0" y="15544"/>
                    <a:pt x="42" y="15605"/>
                    <a:pt x="107" y="15605"/>
                  </a:cubicBezTo>
                  <a:cubicBezTo>
                    <a:pt x="138" y="15605"/>
                    <a:pt x="174" y="15591"/>
                    <a:pt x="213" y="15562"/>
                  </a:cubicBezTo>
                  <a:lnTo>
                    <a:pt x="26292" y="516"/>
                  </a:lnTo>
                  <a:cubicBezTo>
                    <a:pt x="26414" y="455"/>
                    <a:pt x="26505" y="273"/>
                    <a:pt x="26505" y="151"/>
                  </a:cubicBezTo>
                  <a:cubicBezTo>
                    <a:pt x="26505" y="47"/>
                    <a:pt x="26463" y="0"/>
                    <a:pt x="26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5"/>
            <p:cNvSpPr/>
            <p:nvPr/>
          </p:nvSpPr>
          <p:spPr>
            <a:xfrm>
              <a:off x="1223806" y="2770897"/>
              <a:ext cx="890071" cy="524217"/>
            </a:xfrm>
            <a:custGeom>
              <a:rect b="b" l="l" r="r" t="t"/>
              <a:pathLst>
                <a:path extrusionOk="0" h="15611" w="26506">
                  <a:moveTo>
                    <a:pt x="26382" y="0"/>
                  </a:moveTo>
                  <a:cubicBezTo>
                    <a:pt x="26355" y="0"/>
                    <a:pt x="26325" y="8"/>
                    <a:pt x="26292" y="24"/>
                  </a:cubicBezTo>
                  <a:lnTo>
                    <a:pt x="213" y="15100"/>
                  </a:lnTo>
                  <a:cubicBezTo>
                    <a:pt x="91" y="15161"/>
                    <a:pt x="0" y="15313"/>
                    <a:pt x="0" y="15465"/>
                  </a:cubicBezTo>
                  <a:cubicBezTo>
                    <a:pt x="0" y="15554"/>
                    <a:pt x="49" y="15610"/>
                    <a:pt x="123" y="15610"/>
                  </a:cubicBezTo>
                  <a:cubicBezTo>
                    <a:pt x="150" y="15610"/>
                    <a:pt x="180" y="15603"/>
                    <a:pt x="213" y="15586"/>
                  </a:cubicBezTo>
                  <a:lnTo>
                    <a:pt x="26292" y="510"/>
                  </a:lnTo>
                  <a:cubicBezTo>
                    <a:pt x="26414" y="449"/>
                    <a:pt x="26505" y="297"/>
                    <a:pt x="26505" y="145"/>
                  </a:cubicBezTo>
                  <a:cubicBezTo>
                    <a:pt x="26505" y="56"/>
                    <a:pt x="26456" y="0"/>
                    <a:pt x="263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5"/>
            <p:cNvSpPr/>
            <p:nvPr/>
          </p:nvSpPr>
          <p:spPr>
            <a:xfrm>
              <a:off x="1223806" y="2741278"/>
              <a:ext cx="890071" cy="523848"/>
            </a:xfrm>
            <a:custGeom>
              <a:rect b="b" l="l" r="r" t="t"/>
              <a:pathLst>
                <a:path extrusionOk="0" h="15600" w="26506">
                  <a:moveTo>
                    <a:pt x="26382" y="1"/>
                  </a:moveTo>
                  <a:cubicBezTo>
                    <a:pt x="26355" y="1"/>
                    <a:pt x="26325" y="8"/>
                    <a:pt x="26292" y="24"/>
                  </a:cubicBezTo>
                  <a:lnTo>
                    <a:pt x="182" y="15070"/>
                  </a:lnTo>
                  <a:cubicBezTo>
                    <a:pt x="91" y="15161"/>
                    <a:pt x="0" y="15313"/>
                    <a:pt x="0" y="15435"/>
                  </a:cubicBezTo>
                  <a:cubicBezTo>
                    <a:pt x="0" y="15538"/>
                    <a:pt x="42" y="15599"/>
                    <a:pt x="107" y="15599"/>
                  </a:cubicBezTo>
                  <a:cubicBezTo>
                    <a:pt x="138" y="15599"/>
                    <a:pt x="174" y="15586"/>
                    <a:pt x="213" y="15557"/>
                  </a:cubicBezTo>
                  <a:lnTo>
                    <a:pt x="26292" y="511"/>
                  </a:lnTo>
                  <a:cubicBezTo>
                    <a:pt x="26414" y="450"/>
                    <a:pt x="26505" y="268"/>
                    <a:pt x="26505" y="146"/>
                  </a:cubicBezTo>
                  <a:cubicBezTo>
                    <a:pt x="26505" y="57"/>
                    <a:pt x="26456" y="1"/>
                    <a:pt x="26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5"/>
            <p:cNvSpPr/>
            <p:nvPr/>
          </p:nvSpPr>
          <p:spPr>
            <a:xfrm>
              <a:off x="1222765" y="2711021"/>
              <a:ext cx="891112" cy="523848"/>
            </a:xfrm>
            <a:custGeom>
              <a:rect b="b" l="l" r="r" t="t"/>
              <a:pathLst>
                <a:path extrusionOk="0" h="15600" w="26537">
                  <a:moveTo>
                    <a:pt x="26419" y="0"/>
                  </a:moveTo>
                  <a:cubicBezTo>
                    <a:pt x="26388" y="0"/>
                    <a:pt x="26354" y="14"/>
                    <a:pt x="26323" y="44"/>
                  </a:cubicBezTo>
                  <a:lnTo>
                    <a:pt x="213" y="15090"/>
                  </a:lnTo>
                  <a:cubicBezTo>
                    <a:pt x="122" y="15151"/>
                    <a:pt x="1" y="15333"/>
                    <a:pt x="1" y="15454"/>
                  </a:cubicBezTo>
                  <a:cubicBezTo>
                    <a:pt x="1" y="15543"/>
                    <a:pt x="66" y="15600"/>
                    <a:pt x="137" y="15600"/>
                  </a:cubicBezTo>
                  <a:cubicBezTo>
                    <a:pt x="162" y="15600"/>
                    <a:pt x="189" y="15592"/>
                    <a:pt x="213" y="15576"/>
                  </a:cubicBezTo>
                  <a:lnTo>
                    <a:pt x="26323" y="530"/>
                  </a:lnTo>
                  <a:cubicBezTo>
                    <a:pt x="26415" y="439"/>
                    <a:pt x="26536" y="287"/>
                    <a:pt x="26536" y="135"/>
                  </a:cubicBezTo>
                  <a:cubicBezTo>
                    <a:pt x="26536" y="54"/>
                    <a:pt x="26482" y="0"/>
                    <a:pt x="264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5"/>
            <p:cNvSpPr/>
            <p:nvPr/>
          </p:nvSpPr>
          <p:spPr>
            <a:xfrm>
              <a:off x="1222765" y="2620822"/>
              <a:ext cx="890071" cy="524251"/>
            </a:xfrm>
            <a:custGeom>
              <a:rect b="b" l="l" r="r" t="t"/>
              <a:pathLst>
                <a:path extrusionOk="0" h="15612" w="26506">
                  <a:moveTo>
                    <a:pt x="26383" y="1"/>
                  </a:moveTo>
                  <a:cubicBezTo>
                    <a:pt x="26356" y="1"/>
                    <a:pt x="26326" y="8"/>
                    <a:pt x="26293" y="25"/>
                  </a:cubicBezTo>
                  <a:lnTo>
                    <a:pt x="213" y="15101"/>
                  </a:lnTo>
                  <a:cubicBezTo>
                    <a:pt x="92" y="15162"/>
                    <a:pt x="1" y="15314"/>
                    <a:pt x="1" y="15466"/>
                  </a:cubicBezTo>
                  <a:cubicBezTo>
                    <a:pt x="1" y="15555"/>
                    <a:pt x="50" y="15611"/>
                    <a:pt x="123" y="15611"/>
                  </a:cubicBezTo>
                  <a:cubicBezTo>
                    <a:pt x="150" y="15611"/>
                    <a:pt x="181" y="15604"/>
                    <a:pt x="213" y="15587"/>
                  </a:cubicBezTo>
                  <a:lnTo>
                    <a:pt x="26293" y="511"/>
                  </a:lnTo>
                  <a:cubicBezTo>
                    <a:pt x="26415" y="450"/>
                    <a:pt x="26506" y="298"/>
                    <a:pt x="26506" y="146"/>
                  </a:cubicBezTo>
                  <a:cubicBezTo>
                    <a:pt x="26506" y="57"/>
                    <a:pt x="26457" y="1"/>
                    <a:pt x="26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5"/>
            <p:cNvSpPr/>
            <p:nvPr/>
          </p:nvSpPr>
          <p:spPr>
            <a:xfrm>
              <a:off x="1222765" y="2470781"/>
              <a:ext cx="890071" cy="524217"/>
            </a:xfrm>
            <a:custGeom>
              <a:rect b="b" l="l" r="r" t="t"/>
              <a:pathLst>
                <a:path extrusionOk="0" h="15611" w="26506">
                  <a:moveTo>
                    <a:pt x="26383" y="1"/>
                  </a:moveTo>
                  <a:cubicBezTo>
                    <a:pt x="26356" y="1"/>
                    <a:pt x="26326" y="8"/>
                    <a:pt x="26293" y="25"/>
                  </a:cubicBezTo>
                  <a:lnTo>
                    <a:pt x="213" y="15070"/>
                  </a:lnTo>
                  <a:cubicBezTo>
                    <a:pt x="92" y="15162"/>
                    <a:pt x="1" y="15314"/>
                    <a:pt x="1" y="15466"/>
                  </a:cubicBezTo>
                  <a:cubicBezTo>
                    <a:pt x="1" y="15555"/>
                    <a:pt x="50" y="15611"/>
                    <a:pt x="123" y="15611"/>
                  </a:cubicBezTo>
                  <a:cubicBezTo>
                    <a:pt x="150" y="15611"/>
                    <a:pt x="181" y="15603"/>
                    <a:pt x="213" y="15587"/>
                  </a:cubicBezTo>
                  <a:lnTo>
                    <a:pt x="26293" y="511"/>
                  </a:lnTo>
                  <a:cubicBezTo>
                    <a:pt x="26415" y="450"/>
                    <a:pt x="26506" y="268"/>
                    <a:pt x="26506" y="146"/>
                  </a:cubicBezTo>
                  <a:cubicBezTo>
                    <a:pt x="26506" y="57"/>
                    <a:pt x="26457" y="1"/>
                    <a:pt x="26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5"/>
            <p:cNvSpPr/>
            <p:nvPr/>
          </p:nvSpPr>
          <p:spPr>
            <a:xfrm>
              <a:off x="1221757" y="2358284"/>
              <a:ext cx="891079" cy="599168"/>
            </a:xfrm>
            <a:custGeom>
              <a:rect b="b" l="l" r="r" t="t"/>
              <a:pathLst>
                <a:path extrusionOk="0" h="17843" w="26536">
                  <a:moveTo>
                    <a:pt x="26536" y="1"/>
                  </a:moveTo>
                  <a:lnTo>
                    <a:pt x="0" y="15320"/>
                  </a:lnTo>
                  <a:lnTo>
                    <a:pt x="31" y="17843"/>
                  </a:lnTo>
                  <a:lnTo>
                    <a:pt x="26536" y="2523"/>
                  </a:lnTo>
                  <a:lnTo>
                    <a:pt x="26536" y="1"/>
                  </a:lnTo>
                  <a:close/>
                </a:path>
              </a:pathLst>
            </a:custGeom>
            <a:solidFill>
              <a:srgbClr val="1985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5"/>
            <p:cNvSpPr/>
            <p:nvPr/>
          </p:nvSpPr>
          <p:spPr>
            <a:xfrm>
              <a:off x="1221757" y="2088828"/>
              <a:ext cx="891079" cy="749203"/>
            </a:xfrm>
            <a:custGeom>
              <a:rect b="b" l="l" r="r" t="t"/>
              <a:pathLst>
                <a:path extrusionOk="0" h="22311" w="26536">
                  <a:moveTo>
                    <a:pt x="26505" y="0"/>
                  </a:moveTo>
                  <a:lnTo>
                    <a:pt x="0" y="15289"/>
                  </a:lnTo>
                  <a:lnTo>
                    <a:pt x="0" y="22311"/>
                  </a:lnTo>
                  <a:lnTo>
                    <a:pt x="26536" y="7022"/>
                  </a:lnTo>
                  <a:lnTo>
                    <a:pt x="26505" y="0"/>
                  </a:ln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5"/>
            <p:cNvSpPr/>
            <p:nvPr/>
          </p:nvSpPr>
          <p:spPr>
            <a:xfrm>
              <a:off x="502147" y="2899278"/>
              <a:ext cx="674689" cy="624689"/>
            </a:xfrm>
            <a:custGeom>
              <a:rect b="b" l="l" r="r" t="t"/>
              <a:pathLst>
                <a:path extrusionOk="0" h="18603" w="20092">
                  <a:moveTo>
                    <a:pt x="20092" y="0"/>
                  </a:moveTo>
                  <a:lnTo>
                    <a:pt x="0" y="11581"/>
                  </a:lnTo>
                  <a:lnTo>
                    <a:pt x="31" y="18602"/>
                  </a:lnTo>
                  <a:lnTo>
                    <a:pt x="20092" y="6991"/>
                  </a:lnTo>
                  <a:lnTo>
                    <a:pt x="20092" y="0"/>
                  </a:lnTo>
                  <a:close/>
                </a:path>
              </a:pathLst>
            </a:custGeom>
            <a:solidFill>
              <a:srgbClr val="FF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5"/>
            <p:cNvSpPr/>
            <p:nvPr/>
          </p:nvSpPr>
          <p:spPr>
            <a:xfrm>
              <a:off x="501106" y="2628781"/>
              <a:ext cx="675730" cy="624689"/>
            </a:xfrm>
            <a:custGeom>
              <a:rect b="b" l="l" r="r" t="t"/>
              <a:pathLst>
                <a:path extrusionOk="0" h="18603" w="20123">
                  <a:moveTo>
                    <a:pt x="20092" y="0"/>
                  </a:moveTo>
                  <a:lnTo>
                    <a:pt x="1" y="11612"/>
                  </a:lnTo>
                  <a:lnTo>
                    <a:pt x="31" y="18603"/>
                  </a:lnTo>
                  <a:lnTo>
                    <a:pt x="20123" y="7022"/>
                  </a:lnTo>
                  <a:lnTo>
                    <a:pt x="20092" y="0"/>
                  </a:ln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5"/>
            <p:cNvSpPr/>
            <p:nvPr/>
          </p:nvSpPr>
          <p:spPr>
            <a:xfrm>
              <a:off x="501106" y="1820379"/>
              <a:ext cx="1610698" cy="1164622"/>
            </a:xfrm>
            <a:custGeom>
              <a:rect b="b" l="l" r="r" t="t"/>
              <a:pathLst>
                <a:path extrusionOk="0" h="34682" w="47966">
                  <a:moveTo>
                    <a:pt x="47935" y="0"/>
                  </a:moveTo>
                  <a:lnTo>
                    <a:pt x="1" y="27691"/>
                  </a:lnTo>
                  <a:lnTo>
                    <a:pt x="1" y="34682"/>
                  </a:lnTo>
                  <a:lnTo>
                    <a:pt x="47965" y="6991"/>
                  </a:lnTo>
                  <a:lnTo>
                    <a:pt x="47935" y="0"/>
                  </a:ln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5"/>
            <p:cNvSpPr/>
            <p:nvPr/>
          </p:nvSpPr>
          <p:spPr>
            <a:xfrm>
              <a:off x="559302" y="2828858"/>
              <a:ext cx="374618" cy="349098"/>
            </a:xfrm>
            <a:custGeom>
              <a:rect b="b" l="l" r="r" t="t"/>
              <a:pathLst>
                <a:path extrusionOk="0" h="10396" w="11156">
                  <a:moveTo>
                    <a:pt x="11125" y="0"/>
                  </a:moveTo>
                  <a:lnTo>
                    <a:pt x="0" y="6413"/>
                  </a:lnTo>
                  <a:lnTo>
                    <a:pt x="0" y="10395"/>
                  </a:lnTo>
                  <a:lnTo>
                    <a:pt x="11156" y="3951"/>
                  </a:lnTo>
                  <a:lnTo>
                    <a:pt x="11125" y="0"/>
                  </a:lnTo>
                  <a:close/>
                </a:path>
              </a:pathLst>
            </a:custGeom>
            <a:solidFill>
              <a:srgbClr val="1985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5"/>
            <p:cNvSpPr/>
            <p:nvPr/>
          </p:nvSpPr>
          <p:spPr>
            <a:xfrm>
              <a:off x="559302" y="3244292"/>
              <a:ext cx="123541" cy="204166"/>
            </a:xfrm>
            <a:custGeom>
              <a:rect b="b" l="l" r="r" t="t"/>
              <a:pathLst>
                <a:path extrusionOk="0" h="6080" w="3679">
                  <a:moveTo>
                    <a:pt x="3678" y="0"/>
                  </a:moveTo>
                  <a:lnTo>
                    <a:pt x="0" y="2128"/>
                  </a:lnTo>
                  <a:lnTo>
                    <a:pt x="0" y="6079"/>
                  </a:lnTo>
                  <a:lnTo>
                    <a:pt x="3678" y="3951"/>
                  </a:lnTo>
                  <a:lnTo>
                    <a:pt x="3678" y="0"/>
                  </a:ln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5"/>
            <p:cNvSpPr/>
            <p:nvPr/>
          </p:nvSpPr>
          <p:spPr>
            <a:xfrm>
              <a:off x="503154" y="3155470"/>
              <a:ext cx="674723" cy="624689"/>
            </a:xfrm>
            <a:custGeom>
              <a:rect b="b" l="l" r="r" t="t"/>
              <a:pathLst>
                <a:path extrusionOk="0" h="18603" w="20093">
                  <a:moveTo>
                    <a:pt x="20062" y="1"/>
                  </a:moveTo>
                  <a:lnTo>
                    <a:pt x="1" y="11581"/>
                  </a:lnTo>
                  <a:lnTo>
                    <a:pt x="1" y="18603"/>
                  </a:lnTo>
                  <a:lnTo>
                    <a:pt x="20092" y="7022"/>
                  </a:lnTo>
                  <a:lnTo>
                    <a:pt x="20062" y="1"/>
                  </a:ln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5"/>
            <p:cNvSpPr/>
            <p:nvPr/>
          </p:nvSpPr>
          <p:spPr>
            <a:xfrm>
              <a:off x="542982" y="2680832"/>
              <a:ext cx="139861" cy="239896"/>
            </a:xfrm>
            <a:custGeom>
              <a:rect b="b" l="l" r="r" t="t"/>
              <a:pathLst>
                <a:path extrusionOk="0" h="7144" w="4165">
                  <a:moveTo>
                    <a:pt x="4134" y="1"/>
                  </a:moveTo>
                  <a:lnTo>
                    <a:pt x="0" y="2402"/>
                  </a:lnTo>
                  <a:lnTo>
                    <a:pt x="31" y="7144"/>
                  </a:lnTo>
                  <a:lnTo>
                    <a:pt x="4164" y="4742"/>
                  </a:lnTo>
                  <a:lnTo>
                    <a:pt x="4134" y="1"/>
                  </a:ln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5"/>
            <p:cNvSpPr/>
            <p:nvPr/>
          </p:nvSpPr>
          <p:spPr>
            <a:xfrm>
              <a:off x="702190" y="2415473"/>
              <a:ext cx="445069" cy="266424"/>
            </a:xfrm>
            <a:custGeom>
              <a:rect b="b" l="l" r="r" t="t"/>
              <a:pathLst>
                <a:path extrusionOk="0" h="7934" w="13254">
                  <a:moveTo>
                    <a:pt x="13155" y="1"/>
                  </a:moveTo>
                  <a:cubicBezTo>
                    <a:pt x="13129" y="1"/>
                    <a:pt x="13100" y="11"/>
                    <a:pt x="13071" y="30"/>
                  </a:cubicBezTo>
                  <a:lnTo>
                    <a:pt x="214" y="7447"/>
                  </a:lnTo>
                  <a:cubicBezTo>
                    <a:pt x="92" y="7508"/>
                    <a:pt x="1" y="7659"/>
                    <a:pt x="1" y="7811"/>
                  </a:cubicBezTo>
                  <a:cubicBezTo>
                    <a:pt x="1" y="7893"/>
                    <a:pt x="41" y="7933"/>
                    <a:pt x="104" y="7933"/>
                  </a:cubicBezTo>
                  <a:cubicBezTo>
                    <a:pt x="136" y="7933"/>
                    <a:pt x="173" y="7923"/>
                    <a:pt x="214" y="7903"/>
                  </a:cubicBezTo>
                  <a:lnTo>
                    <a:pt x="13071" y="486"/>
                  </a:lnTo>
                  <a:cubicBezTo>
                    <a:pt x="13162" y="425"/>
                    <a:pt x="13253" y="273"/>
                    <a:pt x="13253" y="152"/>
                  </a:cubicBezTo>
                  <a:cubicBezTo>
                    <a:pt x="13253" y="48"/>
                    <a:pt x="13211" y="1"/>
                    <a:pt x="13155" y="1"/>
                  </a:cubicBez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5"/>
            <p:cNvSpPr/>
            <p:nvPr/>
          </p:nvSpPr>
          <p:spPr>
            <a:xfrm>
              <a:off x="702190" y="2445091"/>
              <a:ext cx="445069" cy="266155"/>
            </a:xfrm>
            <a:custGeom>
              <a:rect b="b" l="l" r="r" t="t"/>
              <a:pathLst>
                <a:path extrusionOk="0" h="7926" w="13254">
                  <a:moveTo>
                    <a:pt x="13155" y="0"/>
                  </a:moveTo>
                  <a:cubicBezTo>
                    <a:pt x="13129" y="0"/>
                    <a:pt x="13100" y="10"/>
                    <a:pt x="13071" y="30"/>
                  </a:cubicBezTo>
                  <a:lnTo>
                    <a:pt x="214" y="7446"/>
                  </a:lnTo>
                  <a:cubicBezTo>
                    <a:pt x="92" y="7507"/>
                    <a:pt x="1" y="7659"/>
                    <a:pt x="1" y="7781"/>
                  </a:cubicBezTo>
                  <a:cubicBezTo>
                    <a:pt x="1" y="7870"/>
                    <a:pt x="50" y="7926"/>
                    <a:pt x="124" y="7926"/>
                  </a:cubicBezTo>
                  <a:cubicBezTo>
                    <a:pt x="151" y="7926"/>
                    <a:pt x="181" y="7918"/>
                    <a:pt x="214" y="7902"/>
                  </a:cubicBezTo>
                  <a:lnTo>
                    <a:pt x="13071" y="486"/>
                  </a:lnTo>
                  <a:cubicBezTo>
                    <a:pt x="13162" y="425"/>
                    <a:pt x="13253" y="273"/>
                    <a:pt x="13253" y="151"/>
                  </a:cubicBezTo>
                  <a:cubicBezTo>
                    <a:pt x="13253" y="47"/>
                    <a:pt x="13211" y="0"/>
                    <a:pt x="13155" y="0"/>
                  </a:cubicBez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5"/>
            <p:cNvSpPr/>
            <p:nvPr/>
          </p:nvSpPr>
          <p:spPr>
            <a:xfrm>
              <a:off x="702190" y="2474643"/>
              <a:ext cx="445069" cy="266222"/>
            </a:xfrm>
            <a:custGeom>
              <a:rect b="b" l="l" r="r" t="t"/>
              <a:pathLst>
                <a:path extrusionOk="0" h="7928" w="13254">
                  <a:moveTo>
                    <a:pt x="13159" y="1"/>
                  </a:moveTo>
                  <a:cubicBezTo>
                    <a:pt x="13132" y="1"/>
                    <a:pt x="13101" y="11"/>
                    <a:pt x="13071" y="31"/>
                  </a:cubicBezTo>
                  <a:lnTo>
                    <a:pt x="214" y="7448"/>
                  </a:lnTo>
                  <a:cubicBezTo>
                    <a:pt x="92" y="7508"/>
                    <a:pt x="1" y="7660"/>
                    <a:pt x="1" y="7782"/>
                  </a:cubicBezTo>
                  <a:cubicBezTo>
                    <a:pt x="1" y="7871"/>
                    <a:pt x="50" y="7927"/>
                    <a:pt x="124" y="7927"/>
                  </a:cubicBezTo>
                  <a:cubicBezTo>
                    <a:pt x="151" y="7927"/>
                    <a:pt x="181" y="7920"/>
                    <a:pt x="214" y="7904"/>
                  </a:cubicBezTo>
                  <a:lnTo>
                    <a:pt x="13071" y="487"/>
                  </a:lnTo>
                  <a:cubicBezTo>
                    <a:pt x="13162" y="426"/>
                    <a:pt x="13253" y="274"/>
                    <a:pt x="13253" y="122"/>
                  </a:cubicBezTo>
                  <a:cubicBezTo>
                    <a:pt x="13253" y="41"/>
                    <a:pt x="13213" y="1"/>
                    <a:pt x="13159" y="1"/>
                  </a:cubicBezTo>
                  <a:close/>
                </a:path>
              </a:pathLst>
            </a:custGeom>
            <a:solidFill>
              <a:srgbClr val="A3B2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5"/>
            <p:cNvSpPr/>
            <p:nvPr/>
          </p:nvSpPr>
          <p:spPr>
            <a:xfrm>
              <a:off x="722607" y="3040118"/>
              <a:ext cx="323610" cy="195805"/>
            </a:xfrm>
            <a:custGeom>
              <a:rect b="b" l="l" r="r" t="t"/>
              <a:pathLst>
                <a:path extrusionOk="0" h="5831" w="9637">
                  <a:moveTo>
                    <a:pt x="9533" y="1"/>
                  </a:moveTo>
                  <a:cubicBezTo>
                    <a:pt x="9501" y="1"/>
                    <a:pt x="9464" y="11"/>
                    <a:pt x="9423" y="31"/>
                  </a:cubicBezTo>
                  <a:lnTo>
                    <a:pt x="214" y="5351"/>
                  </a:lnTo>
                  <a:cubicBezTo>
                    <a:pt x="92" y="5411"/>
                    <a:pt x="1" y="5563"/>
                    <a:pt x="1" y="5685"/>
                  </a:cubicBezTo>
                  <a:cubicBezTo>
                    <a:pt x="1" y="5774"/>
                    <a:pt x="50" y="5830"/>
                    <a:pt x="124" y="5830"/>
                  </a:cubicBezTo>
                  <a:cubicBezTo>
                    <a:pt x="151" y="5830"/>
                    <a:pt x="181" y="5823"/>
                    <a:pt x="214" y="5806"/>
                  </a:cubicBezTo>
                  <a:lnTo>
                    <a:pt x="9423" y="487"/>
                  </a:lnTo>
                  <a:cubicBezTo>
                    <a:pt x="9545" y="426"/>
                    <a:pt x="9636" y="274"/>
                    <a:pt x="9636" y="122"/>
                  </a:cubicBezTo>
                  <a:cubicBezTo>
                    <a:pt x="9636" y="41"/>
                    <a:pt x="9596" y="1"/>
                    <a:pt x="9533" y="1"/>
                  </a:cubicBez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5"/>
            <p:cNvSpPr/>
            <p:nvPr/>
          </p:nvSpPr>
          <p:spPr>
            <a:xfrm>
              <a:off x="722607" y="3069737"/>
              <a:ext cx="323610" cy="195771"/>
            </a:xfrm>
            <a:custGeom>
              <a:rect b="b" l="l" r="r" t="t"/>
              <a:pathLst>
                <a:path extrusionOk="0" h="5830" w="9637">
                  <a:moveTo>
                    <a:pt x="9533" y="0"/>
                  </a:moveTo>
                  <a:cubicBezTo>
                    <a:pt x="9501" y="0"/>
                    <a:pt x="9464" y="10"/>
                    <a:pt x="9423" y="31"/>
                  </a:cubicBezTo>
                  <a:lnTo>
                    <a:pt x="214" y="5350"/>
                  </a:lnTo>
                  <a:cubicBezTo>
                    <a:pt x="92" y="5411"/>
                    <a:pt x="1" y="5563"/>
                    <a:pt x="1" y="5684"/>
                  </a:cubicBezTo>
                  <a:cubicBezTo>
                    <a:pt x="1" y="5773"/>
                    <a:pt x="50" y="5830"/>
                    <a:pt x="124" y="5830"/>
                  </a:cubicBezTo>
                  <a:cubicBezTo>
                    <a:pt x="151" y="5830"/>
                    <a:pt x="181" y="5822"/>
                    <a:pt x="214" y="5806"/>
                  </a:cubicBezTo>
                  <a:lnTo>
                    <a:pt x="9423" y="487"/>
                  </a:lnTo>
                  <a:cubicBezTo>
                    <a:pt x="9545" y="426"/>
                    <a:pt x="9636" y="274"/>
                    <a:pt x="9636" y="122"/>
                  </a:cubicBezTo>
                  <a:cubicBezTo>
                    <a:pt x="9636" y="41"/>
                    <a:pt x="9596" y="0"/>
                    <a:pt x="9533" y="0"/>
                  </a:cubicBez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5"/>
            <p:cNvSpPr/>
            <p:nvPr/>
          </p:nvSpPr>
          <p:spPr>
            <a:xfrm>
              <a:off x="722607" y="3098885"/>
              <a:ext cx="323610" cy="196242"/>
            </a:xfrm>
            <a:custGeom>
              <a:rect b="b" l="l" r="r" t="t"/>
              <a:pathLst>
                <a:path extrusionOk="0" h="5844" w="9637">
                  <a:moveTo>
                    <a:pt x="9533" y="0"/>
                  </a:moveTo>
                  <a:cubicBezTo>
                    <a:pt x="9501" y="0"/>
                    <a:pt x="9464" y="14"/>
                    <a:pt x="9423" y="44"/>
                  </a:cubicBezTo>
                  <a:lnTo>
                    <a:pt x="214" y="5363"/>
                  </a:lnTo>
                  <a:cubicBezTo>
                    <a:pt x="92" y="5424"/>
                    <a:pt x="1" y="5576"/>
                    <a:pt x="1" y="5698"/>
                  </a:cubicBezTo>
                  <a:cubicBezTo>
                    <a:pt x="1" y="5787"/>
                    <a:pt x="50" y="5843"/>
                    <a:pt x="124" y="5843"/>
                  </a:cubicBezTo>
                  <a:cubicBezTo>
                    <a:pt x="151" y="5843"/>
                    <a:pt x="181" y="5836"/>
                    <a:pt x="214" y="5819"/>
                  </a:cubicBezTo>
                  <a:lnTo>
                    <a:pt x="9423" y="500"/>
                  </a:lnTo>
                  <a:cubicBezTo>
                    <a:pt x="9545" y="439"/>
                    <a:pt x="9636" y="257"/>
                    <a:pt x="9636" y="135"/>
                  </a:cubicBezTo>
                  <a:cubicBezTo>
                    <a:pt x="9636" y="54"/>
                    <a:pt x="9596" y="0"/>
                    <a:pt x="9533" y="0"/>
                  </a:cubicBezTo>
                  <a:close/>
                </a:path>
              </a:pathLst>
            </a:custGeom>
            <a:solidFill>
              <a:srgbClr val="75A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1" name="Google Shape;1441;p25"/>
          <p:cNvSpPr/>
          <p:nvPr/>
        </p:nvSpPr>
        <p:spPr>
          <a:xfrm>
            <a:off x="5801238" y="1403125"/>
            <a:ext cx="444000" cy="444600"/>
          </a:xfrm>
          <a:prstGeom prst="ellipse">
            <a:avLst/>
          </a:prstGeom>
          <a:solidFill>
            <a:srgbClr val="1985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42" name="Google Shape;1442;p25"/>
          <p:cNvSpPr txBox="1"/>
          <p:nvPr/>
        </p:nvSpPr>
        <p:spPr>
          <a:xfrm>
            <a:off x="3930751" y="1410125"/>
            <a:ext cx="18531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Introduction</a:t>
            </a:r>
            <a:endParaRPr sz="1800">
              <a:solidFill>
                <a:schemeClr val="dk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1443" name="Google Shape;1443;p25"/>
          <p:cNvSpPr txBox="1"/>
          <p:nvPr/>
        </p:nvSpPr>
        <p:spPr>
          <a:xfrm>
            <a:off x="3930863" y="1847725"/>
            <a:ext cx="18540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Kanit Medium"/>
                <a:ea typeface="Kanit Medium"/>
                <a:cs typeface="Kanit Medium"/>
                <a:sym typeface="Kanit Medium"/>
              </a:rPr>
              <a:t>Goals and objectives</a:t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1444" name="Google Shape;1444;p25"/>
          <p:cNvSpPr txBox="1"/>
          <p:nvPr/>
        </p:nvSpPr>
        <p:spPr>
          <a:xfrm>
            <a:off x="6406220" y="1410125"/>
            <a:ext cx="18537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System</a:t>
            </a:r>
            <a:r>
              <a:rPr lang="en" sz="18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 Architecture</a:t>
            </a:r>
            <a:endParaRPr sz="1800">
              <a:solidFill>
                <a:schemeClr val="dk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1445" name="Google Shape;1445;p25"/>
          <p:cNvSpPr txBox="1"/>
          <p:nvPr/>
        </p:nvSpPr>
        <p:spPr>
          <a:xfrm>
            <a:off x="6245250" y="1847725"/>
            <a:ext cx="21789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Kanit Medium"/>
                <a:ea typeface="Kanit Medium"/>
                <a:cs typeface="Kanit Medium"/>
                <a:sym typeface="Kanit Medium"/>
              </a:rPr>
              <a:t>Use case diagram, UML, ERD</a:t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1446" name="Google Shape;1446;p25"/>
          <p:cNvSpPr txBox="1"/>
          <p:nvPr/>
        </p:nvSpPr>
        <p:spPr>
          <a:xfrm>
            <a:off x="3929713" y="3059250"/>
            <a:ext cx="18531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Libraries</a:t>
            </a:r>
            <a:endParaRPr sz="1800">
              <a:solidFill>
                <a:schemeClr val="dk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1447" name="Google Shape;1447;p25"/>
          <p:cNvSpPr txBox="1"/>
          <p:nvPr/>
        </p:nvSpPr>
        <p:spPr>
          <a:xfrm>
            <a:off x="3769950" y="3464875"/>
            <a:ext cx="2338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Kanit Medium"/>
                <a:ea typeface="Kanit Medium"/>
                <a:cs typeface="Kanit Medium"/>
                <a:sym typeface="Kanit Medium"/>
              </a:rPr>
              <a:t>Resources used for this project</a:t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1448" name="Google Shape;1448;p25"/>
          <p:cNvSpPr txBox="1"/>
          <p:nvPr/>
        </p:nvSpPr>
        <p:spPr>
          <a:xfrm>
            <a:off x="6405975" y="3059250"/>
            <a:ext cx="18537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Kanit SemiBold"/>
                <a:ea typeface="Kanit SemiBold"/>
                <a:cs typeface="Kanit SemiBold"/>
                <a:sym typeface="Kanit SemiBold"/>
              </a:rPr>
              <a:t>Product Demonstration</a:t>
            </a:r>
            <a:endParaRPr sz="1800">
              <a:solidFill>
                <a:schemeClr val="dk1"/>
              </a:solidFill>
              <a:latin typeface="Kanit SemiBold"/>
              <a:ea typeface="Kanit SemiBold"/>
              <a:cs typeface="Kanit SemiBold"/>
              <a:sym typeface="Kanit SemiBold"/>
            </a:endParaRPr>
          </a:p>
        </p:txBody>
      </p:sp>
      <p:sp>
        <p:nvSpPr>
          <p:cNvPr id="1449" name="Google Shape;1449;p25"/>
          <p:cNvSpPr txBox="1"/>
          <p:nvPr/>
        </p:nvSpPr>
        <p:spPr>
          <a:xfrm>
            <a:off x="6108750" y="3464875"/>
            <a:ext cx="21513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Kanit Medium"/>
                <a:ea typeface="Kanit Medium"/>
                <a:cs typeface="Kanit Medium"/>
                <a:sym typeface="Kanit Medium"/>
              </a:rPr>
              <a:t>Unique Features</a:t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Kanit Medium"/>
                <a:ea typeface="Kanit Medium"/>
                <a:cs typeface="Kanit Medium"/>
                <a:sym typeface="Kanit Medium"/>
              </a:rPr>
              <a:t>Demonstration of our app</a:t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1450" name="Google Shape;1450;p25"/>
          <p:cNvSpPr/>
          <p:nvPr/>
        </p:nvSpPr>
        <p:spPr>
          <a:xfrm>
            <a:off x="5801238" y="3051525"/>
            <a:ext cx="444000" cy="444600"/>
          </a:xfrm>
          <a:prstGeom prst="ellipse">
            <a:avLst/>
          </a:prstGeom>
          <a:solidFill>
            <a:srgbClr val="75A3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51" name="Google Shape;1451;p25"/>
          <p:cNvSpPr/>
          <p:nvPr/>
        </p:nvSpPr>
        <p:spPr>
          <a:xfrm>
            <a:off x="8260238" y="1403125"/>
            <a:ext cx="444000" cy="444600"/>
          </a:xfrm>
          <a:prstGeom prst="ellipse">
            <a:avLst/>
          </a:prstGeom>
          <a:solidFill>
            <a:srgbClr val="47948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52" name="Google Shape;1452;p25"/>
          <p:cNvSpPr/>
          <p:nvPr/>
        </p:nvSpPr>
        <p:spPr>
          <a:xfrm>
            <a:off x="8260238" y="3051525"/>
            <a:ext cx="444000" cy="444600"/>
          </a:xfrm>
          <a:prstGeom prst="ellipse">
            <a:avLst/>
          </a:prstGeom>
          <a:solidFill>
            <a:srgbClr val="A3B24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53" name="Google Shape;1453;p25"/>
          <p:cNvSpPr txBox="1"/>
          <p:nvPr/>
        </p:nvSpPr>
        <p:spPr>
          <a:xfrm>
            <a:off x="5754888" y="1538520"/>
            <a:ext cx="5367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4" name="Google Shape;1454;p25"/>
          <p:cNvSpPr txBox="1"/>
          <p:nvPr/>
        </p:nvSpPr>
        <p:spPr>
          <a:xfrm>
            <a:off x="8217208" y="1538520"/>
            <a:ext cx="5367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5" name="Google Shape;1455;p25"/>
          <p:cNvSpPr txBox="1"/>
          <p:nvPr/>
        </p:nvSpPr>
        <p:spPr>
          <a:xfrm>
            <a:off x="5754888" y="3187653"/>
            <a:ext cx="5367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1456" name="Google Shape;1456;p25"/>
          <p:cNvSpPr txBox="1"/>
          <p:nvPr/>
        </p:nvSpPr>
        <p:spPr>
          <a:xfrm>
            <a:off x="8217208" y="3187653"/>
            <a:ext cx="536700" cy="1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sz="18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Google Shape;2127;p43"/>
          <p:cNvSpPr txBox="1"/>
          <p:nvPr>
            <p:ph type="title"/>
          </p:nvPr>
        </p:nvSpPr>
        <p:spPr>
          <a:xfrm>
            <a:off x="720000" y="262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Unique Features</a:t>
            </a:r>
            <a:endParaRPr/>
          </a:p>
        </p:txBody>
      </p:sp>
      <p:graphicFrame>
        <p:nvGraphicFramePr>
          <p:cNvPr id="2128" name="Google Shape;2128;p43"/>
          <p:cNvGraphicFramePr/>
          <p:nvPr/>
        </p:nvGraphicFramePr>
        <p:xfrm>
          <a:off x="759013" y="976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{7E929520-8F0E-4E16-8DE5-D42A727AE9C9}</a:tableStyleId>
              </a:tblPr>
              <a:tblGrid>
                <a:gridCol w="3913100"/>
                <a:gridCol w="3790900"/>
              </a:tblGrid>
              <a:tr h="696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Libraries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Kanit Medium"/>
                          <a:ea typeface="Kanit Medium"/>
                          <a:cs typeface="Kanit Medium"/>
                          <a:sym typeface="Kanit Medium"/>
                        </a:rPr>
                        <a:t>Description</a:t>
                      </a:r>
                      <a:endParaRPr sz="1200">
                        <a:solidFill>
                          <a:schemeClr val="dk1"/>
                        </a:solidFill>
                        <a:latin typeface="Kanit Medium"/>
                        <a:ea typeface="Kanit Medium"/>
                        <a:cs typeface="Kanit Medium"/>
                        <a:sym typeface="Kanit Medium"/>
                      </a:endParaRPr>
                    </a:p>
                  </a:txBody>
                  <a:tcPr marT="45700" marB="4570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9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API Documentation Code Generation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Generating API fetching code from OpenAPI schema</a:t>
                      </a:r>
                      <a:endParaRPr/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9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API Short-Circuiting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Once a certain number of failure requests to the AlphaVantage API occurs, it avoids making 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further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 requests to the API using Resilience4J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76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API Documentation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Work Sans"/>
                          <a:ea typeface="Work Sans"/>
                          <a:cs typeface="Work Sans"/>
                          <a:sym typeface="Work Sans"/>
                        </a:rPr>
                        <a:t>A collection of references, tutorials, and examples that help developers use your API</a:t>
                      </a:r>
                      <a:endParaRPr sz="1200">
                        <a:solidFill>
                          <a:schemeClr val="dk1"/>
                        </a:solidFill>
                        <a:latin typeface="Work Sans"/>
                        <a:ea typeface="Work Sans"/>
                        <a:cs typeface="Work Sans"/>
                        <a:sym typeface="Work Sans"/>
                      </a:endParaRPr>
                    </a:p>
                  </a:txBody>
                  <a:tcPr marT="0" marB="0" marR="91425" marL="91425" anchor="ctr">
                    <a:lnL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2" name="Shape 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" name="Google Shape;2133;p44"/>
          <p:cNvSpPr txBox="1"/>
          <p:nvPr>
            <p:ph type="title"/>
          </p:nvPr>
        </p:nvSpPr>
        <p:spPr>
          <a:xfrm>
            <a:off x="1645800" y="1574025"/>
            <a:ext cx="5852400" cy="8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134" name="Google Shape;2134;p44"/>
          <p:cNvSpPr txBox="1"/>
          <p:nvPr>
            <p:ph idx="1" type="subTitle"/>
          </p:nvPr>
        </p:nvSpPr>
        <p:spPr>
          <a:xfrm>
            <a:off x="1645800" y="2943846"/>
            <a:ext cx="5852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83F04"/>
                </a:solidFill>
              </a:rPr>
              <a:t>Link: </a:t>
            </a:r>
            <a:r>
              <a:rPr lang="en" u="sng">
                <a:solidFill>
                  <a:srgbClr val="783F0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https://github.com/oop-group7/portfolio-main</a:t>
            </a:r>
            <a:r>
              <a:rPr lang="en">
                <a:solidFill>
                  <a:srgbClr val="783F04"/>
                </a:solidFill>
              </a:rPr>
              <a:t> </a:t>
            </a:r>
            <a:endParaRPr>
              <a:solidFill>
                <a:srgbClr val="783F04"/>
              </a:solidFill>
            </a:endParaRPr>
          </a:p>
        </p:txBody>
      </p:sp>
      <p:pic>
        <p:nvPicPr>
          <p:cNvPr id="2135" name="Google Shape;2135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8100" y="2755725"/>
            <a:ext cx="680850" cy="6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9" name="Shape 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" name="Google Shape;2140;p45"/>
          <p:cNvSpPr txBox="1"/>
          <p:nvPr>
            <p:ph type="title"/>
          </p:nvPr>
        </p:nvSpPr>
        <p:spPr>
          <a:xfrm>
            <a:off x="1645800" y="1511350"/>
            <a:ext cx="5852400" cy="8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2141" name="Google Shape;2141;p45"/>
          <p:cNvSpPr txBox="1"/>
          <p:nvPr>
            <p:ph idx="1" type="subTitle"/>
          </p:nvPr>
        </p:nvSpPr>
        <p:spPr>
          <a:xfrm>
            <a:off x="1645800" y="3695421"/>
            <a:ext cx="5852400" cy="3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1" name="Google Shape;1461;p26"/>
          <p:cNvGrpSpPr/>
          <p:nvPr/>
        </p:nvGrpSpPr>
        <p:grpSpPr>
          <a:xfrm flipH="1">
            <a:off x="-41" y="718250"/>
            <a:ext cx="9144241" cy="1182675"/>
            <a:chOff x="3813375" y="4666275"/>
            <a:chExt cx="3441825" cy="445150"/>
          </a:xfrm>
        </p:grpSpPr>
        <p:sp>
          <p:nvSpPr>
            <p:cNvPr id="1462" name="Google Shape;1462;p26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6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6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6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6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6"/>
            <p:cNvSpPr/>
            <p:nvPr/>
          </p:nvSpPr>
          <p:spPr>
            <a:xfrm>
              <a:off x="47041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6"/>
            <p:cNvSpPr/>
            <p:nvPr/>
          </p:nvSpPr>
          <p:spPr>
            <a:xfrm>
              <a:off x="47526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48014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6"/>
            <p:cNvSpPr/>
            <p:nvPr/>
          </p:nvSpPr>
          <p:spPr>
            <a:xfrm>
              <a:off x="48523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6"/>
            <p:cNvSpPr/>
            <p:nvPr/>
          </p:nvSpPr>
          <p:spPr>
            <a:xfrm>
              <a:off x="4900500" y="4887650"/>
              <a:ext cx="29275" cy="223750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6"/>
            <p:cNvSpPr/>
            <p:nvPr/>
          </p:nvSpPr>
          <p:spPr>
            <a:xfrm>
              <a:off x="50012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39124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6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6"/>
            <p:cNvSpPr/>
            <p:nvPr/>
          </p:nvSpPr>
          <p:spPr>
            <a:xfrm>
              <a:off x="406060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4109100" y="4850325"/>
              <a:ext cx="27925" cy="261075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6"/>
            <p:cNvSpPr/>
            <p:nvPr/>
          </p:nvSpPr>
          <p:spPr>
            <a:xfrm>
              <a:off x="4157900" y="4666325"/>
              <a:ext cx="29325" cy="445075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6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50971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6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6"/>
            <p:cNvSpPr/>
            <p:nvPr/>
          </p:nvSpPr>
          <p:spPr>
            <a:xfrm>
              <a:off x="50507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6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6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6"/>
            <p:cNvSpPr/>
            <p:nvPr/>
          </p:nvSpPr>
          <p:spPr>
            <a:xfrm>
              <a:off x="549320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6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56451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6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6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6"/>
            <p:cNvSpPr/>
            <p:nvPr/>
          </p:nvSpPr>
          <p:spPr>
            <a:xfrm>
              <a:off x="584180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6"/>
            <p:cNvSpPr/>
            <p:nvPr/>
          </p:nvSpPr>
          <p:spPr>
            <a:xfrm>
              <a:off x="589062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6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6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6"/>
            <p:cNvSpPr/>
            <p:nvPr/>
          </p:nvSpPr>
          <p:spPr>
            <a:xfrm>
              <a:off x="70804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6"/>
            <p:cNvSpPr/>
            <p:nvPr/>
          </p:nvSpPr>
          <p:spPr>
            <a:xfrm>
              <a:off x="71289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71777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722865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2" name="Google Shape;1532;p26"/>
          <p:cNvSpPr/>
          <p:nvPr/>
        </p:nvSpPr>
        <p:spPr>
          <a:xfrm>
            <a:off x="786875" y="2458175"/>
            <a:ext cx="1088400" cy="10884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26"/>
          <p:cNvSpPr txBox="1"/>
          <p:nvPr>
            <p:ph type="title"/>
          </p:nvPr>
        </p:nvSpPr>
        <p:spPr>
          <a:xfrm>
            <a:off x="713225" y="3775500"/>
            <a:ext cx="34209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534" name="Google Shape;1534;p26"/>
          <p:cNvSpPr txBox="1"/>
          <p:nvPr>
            <p:ph idx="2" type="title"/>
          </p:nvPr>
        </p:nvSpPr>
        <p:spPr>
          <a:xfrm>
            <a:off x="713225" y="2694275"/>
            <a:ext cx="1235700" cy="6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pic>
        <p:nvPicPr>
          <p:cNvPr id="1535" name="Google Shape;1535;p26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5293" l="0" r="0" t="5284"/>
          <a:stretch/>
        </p:blipFill>
        <p:spPr>
          <a:xfrm>
            <a:off x="4742525" y="2397000"/>
            <a:ext cx="3688301" cy="2207002"/>
          </a:xfrm>
          <a:prstGeom prst="rect">
            <a:avLst/>
          </a:prstGeom>
        </p:spPr>
      </p:pic>
      <p:sp>
        <p:nvSpPr>
          <p:cNvPr id="1536" name="Google Shape;1536;p26"/>
          <p:cNvSpPr/>
          <p:nvPr/>
        </p:nvSpPr>
        <p:spPr>
          <a:xfrm>
            <a:off x="-17550" y="789950"/>
            <a:ext cx="9207375" cy="1114725"/>
          </a:xfrm>
          <a:custGeom>
            <a:rect b="b" l="l" r="r" t="t"/>
            <a:pathLst>
              <a:path extrusionOk="0" h="44589" w="368295">
                <a:moveTo>
                  <a:pt x="368295" y="28439"/>
                </a:moveTo>
                <a:lnTo>
                  <a:pt x="327569" y="36865"/>
                </a:lnTo>
                <a:lnTo>
                  <a:pt x="258755" y="1054"/>
                </a:lnTo>
                <a:lnTo>
                  <a:pt x="179759" y="28088"/>
                </a:lnTo>
                <a:lnTo>
                  <a:pt x="142894" y="2458"/>
                </a:lnTo>
                <a:lnTo>
                  <a:pt x="96550" y="24226"/>
                </a:lnTo>
                <a:lnTo>
                  <a:pt x="67410" y="0"/>
                </a:lnTo>
                <a:lnTo>
                  <a:pt x="0" y="44589"/>
                </a:ln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537" name="Google Shape;1537;p26"/>
          <p:cNvGrpSpPr/>
          <p:nvPr/>
        </p:nvGrpSpPr>
        <p:grpSpPr>
          <a:xfrm>
            <a:off x="-1" y="1900931"/>
            <a:ext cx="9144134" cy="129765"/>
            <a:chOff x="237925" y="603400"/>
            <a:chExt cx="3162200" cy="44875"/>
          </a:xfrm>
        </p:grpSpPr>
        <p:sp>
          <p:nvSpPr>
            <p:cNvPr id="1538" name="Google Shape;1538;p26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3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27"/>
          <p:cNvSpPr txBox="1"/>
          <p:nvPr>
            <p:ph type="title"/>
          </p:nvPr>
        </p:nvSpPr>
        <p:spPr>
          <a:xfrm>
            <a:off x="720000" y="195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1545" name="Google Shape;1545;p27"/>
          <p:cNvSpPr txBox="1"/>
          <p:nvPr/>
        </p:nvSpPr>
        <p:spPr>
          <a:xfrm>
            <a:off x="486975" y="4061725"/>
            <a:ext cx="23256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Email Verification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Password restriction checks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46" name="Google Shape;1546;p27"/>
          <p:cNvSpPr txBox="1"/>
          <p:nvPr/>
        </p:nvSpPr>
        <p:spPr>
          <a:xfrm flipH="1">
            <a:off x="801698" y="3494225"/>
            <a:ext cx="16419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0F09F"/>
                </a:solidFill>
                <a:latin typeface="Unica One"/>
                <a:ea typeface="Unica One"/>
                <a:cs typeface="Unica One"/>
                <a:sym typeface="Unica One"/>
              </a:rPr>
              <a:t>Registration process</a:t>
            </a:r>
            <a:endParaRPr b="1" sz="1700">
              <a:solidFill>
                <a:srgbClr val="D0F09F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grpSp>
        <p:nvGrpSpPr>
          <p:cNvPr id="1547" name="Google Shape;1547;p27"/>
          <p:cNvGrpSpPr/>
          <p:nvPr/>
        </p:nvGrpSpPr>
        <p:grpSpPr>
          <a:xfrm>
            <a:off x="4705806" y="1996671"/>
            <a:ext cx="1450858" cy="1832279"/>
            <a:chOff x="922731" y="1807771"/>
            <a:chExt cx="1450858" cy="1832279"/>
          </a:xfrm>
        </p:grpSpPr>
        <p:grpSp>
          <p:nvGrpSpPr>
            <p:cNvPr id="1548" name="Google Shape;1548;p27"/>
            <p:cNvGrpSpPr/>
            <p:nvPr/>
          </p:nvGrpSpPr>
          <p:grpSpPr>
            <a:xfrm>
              <a:off x="922731" y="1807771"/>
              <a:ext cx="1450858" cy="1372825"/>
              <a:chOff x="922731" y="1807771"/>
              <a:chExt cx="1450858" cy="1372825"/>
            </a:xfrm>
          </p:grpSpPr>
          <p:sp>
            <p:nvSpPr>
              <p:cNvPr id="1549" name="Google Shape;1549;p27"/>
              <p:cNvSpPr/>
              <p:nvPr/>
            </p:nvSpPr>
            <p:spPr>
              <a:xfrm>
                <a:off x="997653" y="2431353"/>
                <a:ext cx="1300272" cy="749243"/>
              </a:xfrm>
              <a:custGeom>
                <a:rect b="b" l="l" r="r" t="t"/>
                <a:pathLst>
                  <a:path extrusionOk="0" h="36371" w="63120">
                    <a:moveTo>
                      <a:pt x="36084" y="0"/>
                    </a:moveTo>
                    <a:cubicBezTo>
                      <a:pt x="27345" y="0"/>
                      <a:pt x="18133" y="2130"/>
                      <a:pt x="10946" y="6285"/>
                    </a:cubicBezTo>
                    <a:cubicBezTo>
                      <a:pt x="8210" y="7797"/>
                      <a:pt x="5761" y="9742"/>
                      <a:pt x="3709" y="12082"/>
                    </a:cubicBezTo>
                    <a:lnTo>
                      <a:pt x="72" y="12406"/>
                    </a:lnTo>
                    <a:lnTo>
                      <a:pt x="72" y="20652"/>
                    </a:lnTo>
                    <a:cubicBezTo>
                      <a:pt x="0" y="24864"/>
                      <a:pt x="2521" y="28933"/>
                      <a:pt x="7742" y="31922"/>
                    </a:cubicBezTo>
                    <a:cubicBezTo>
                      <a:pt x="12914" y="34908"/>
                      <a:pt x="19824" y="36370"/>
                      <a:pt x="27060" y="36370"/>
                    </a:cubicBezTo>
                    <a:cubicBezTo>
                      <a:pt x="35794" y="36370"/>
                      <a:pt x="45003" y="34240"/>
                      <a:pt x="52210" y="30085"/>
                    </a:cubicBezTo>
                    <a:cubicBezTo>
                      <a:pt x="59447" y="25909"/>
                      <a:pt x="63120" y="20544"/>
                      <a:pt x="63084" y="15503"/>
                    </a:cubicBezTo>
                    <a:lnTo>
                      <a:pt x="63084" y="7077"/>
                    </a:lnTo>
                    <a:lnTo>
                      <a:pt x="59375" y="7401"/>
                    </a:lnTo>
                    <a:cubicBezTo>
                      <a:pt x="58187" y="6249"/>
                      <a:pt x="56855" y="5241"/>
                      <a:pt x="55415" y="4449"/>
                    </a:cubicBezTo>
                    <a:cubicBezTo>
                      <a:pt x="50242" y="1463"/>
                      <a:pt x="43325" y="0"/>
                      <a:pt x="360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CCCCCC"/>
                  </a:gs>
                  <a:gs pos="100000">
                    <a:srgbClr val="B7B7B7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922731" y="2254070"/>
                <a:ext cx="1450858" cy="749366"/>
              </a:xfrm>
              <a:custGeom>
                <a:rect b="b" l="l" r="r" t="t"/>
                <a:pathLst>
                  <a:path extrusionOk="0" h="36377" w="70430">
                    <a:moveTo>
                      <a:pt x="39733" y="1"/>
                    </a:moveTo>
                    <a:cubicBezTo>
                      <a:pt x="30999" y="1"/>
                      <a:pt x="21790" y="2131"/>
                      <a:pt x="14583" y="6286"/>
                    </a:cubicBezTo>
                    <a:cubicBezTo>
                      <a:pt x="1441" y="13883"/>
                      <a:pt x="0" y="25369"/>
                      <a:pt x="11415" y="31958"/>
                    </a:cubicBezTo>
                    <a:cubicBezTo>
                      <a:pt x="16562" y="34923"/>
                      <a:pt x="23456" y="36377"/>
                      <a:pt x="30679" y="36377"/>
                    </a:cubicBezTo>
                    <a:cubicBezTo>
                      <a:pt x="39423" y="36377"/>
                      <a:pt x="48650" y="34246"/>
                      <a:pt x="55847" y="30086"/>
                    </a:cubicBezTo>
                    <a:cubicBezTo>
                      <a:pt x="68989" y="22524"/>
                      <a:pt x="70430" y="11038"/>
                      <a:pt x="59052" y="4449"/>
                    </a:cubicBezTo>
                    <a:cubicBezTo>
                      <a:pt x="53879" y="1463"/>
                      <a:pt x="46969" y="1"/>
                      <a:pt x="39733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1589553" y="2258190"/>
                <a:ext cx="117956" cy="471761"/>
              </a:xfrm>
              <a:custGeom>
                <a:rect b="b" l="l" r="r" t="t"/>
                <a:pathLst>
                  <a:path extrusionOk="0" h="22901" w="5726">
                    <a:moveTo>
                      <a:pt x="1" y="0"/>
                    </a:moveTo>
                    <a:lnTo>
                      <a:pt x="1" y="22901"/>
                    </a:lnTo>
                    <a:lnTo>
                      <a:pt x="5726" y="19588"/>
                    </a:lnTo>
                    <a:lnTo>
                      <a:pt x="5726" y="0"/>
                    </a:ln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1461977" y="2187717"/>
                <a:ext cx="127596" cy="542233"/>
              </a:xfrm>
              <a:custGeom>
                <a:rect b="b" l="l" r="r" t="t"/>
                <a:pathLst>
                  <a:path extrusionOk="0" h="26322" w="6194">
                    <a:moveTo>
                      <a:pt x="0" y="1"/>
                    </a:moveTo>
                    <a:lnTo>
                      <a:pt x="0" y="22757"/>
                    </a:lnTo>
                    <a:lnTo>
                      <a:pt x="6194" y="26322"/>
                    </a:lnTo>
                    <a:lnTo>
                      <a:pt x="6194" y="356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6BBE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1319570" y="1807771"/>
                <a:ext cx="646799" cy="661837"/>
              </a:xfrm>
              <a:custGeom>
                <a:rect b="b" l="l" r="r" t="t"/>
                <a:pathLst>
                  <a:path extrusionOk="0" h="32128" w="31398">
                    <a:moveTo>
                      <a:pt x="9627" y="0"/>
                    </a:moveTo>
                    <a:cubicBezTo>
                      <a:pt x="8792" y="0"/>
                      <a:pt x="7870" y="271"/>
                      <a:pt x="6913" y="838"/>
                    </a:cubicBezTo>
                    <a:cubicBezTo>
                      <a:pt x="3097" y="2998"/>
                      <a:pt x="0" y="8903"/>
                      <a:pt x="0" y="13944"/>
                    </a:cubicBezTo>
                    <a:cubicBezTo>
                      <a:pt x="0" y="16824"/>
                      <a:pt x="1044" y="18841"/>
                      <a:pt x="2629" y="19597"/>
                    </a:cubicBezTo>
                    <a:lnTo>
                      <a:pt x="5689" y="21361"/>
                    </a:lnTo>
                    <a:cubicBezTo>
                      <a:pt x="8282" y="22874"/>
                      <a:pt x="10658" y="24782"/>
                      <a:pt x="12674" y="27050"/>
                    </a:cubicBezTo>
                    <a:lnTo>
                      <a:pt x="17211" y="32127"/>
                    </a:lnTo>
                    <a:lnTo>
                      <a:pt x="31398" y="6923"/>
                    </a:lnTo>
                    <a:lnTo>
                      <a:pt x="24773" y="5951"/>
                    </a:lnTo>
                    <a:cubicBezTo>
                      <a:pt x="21208" y="5410"/>
                      <a:pt x="17787" y="4222"/>
                      <a:pt x="14655" y="2422"/>
                    </a:cubicBezTo>
                    <a:lnTo>
                      <a:pt x="11882" y="838"/>
                    </a:lnTo>
                    <a:cubicBezTo>
                      <a:pt x="11260" y="289"/>
                      <a:pt x="10490" y="0"/>
                      <a:pt x="9627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AD6DD"/>
                  </a:gs>
                  <a:gs pos="100000">
                    <a:srgbClr val="3E769A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1319570" y="1807771"/>
                <a:ext cx="338252" cy="459339"/>
              </a:xfrm>
              <a:custGeom>
                <a:rect b="b" l="l" r="r" t="t"/>
                <a:pathLst>
                  <a:path extrusionOk="0" h="22298" w="16420">
                    <a:moveTo>
                      <a:pt x="9609" y="0"/>
                    </a:moveTo>
                    <a:cubicBezTo>
                      <a:pt x="8773" y="0"/>
                      <a:pt x="7852" y="271"/>
                      <a:pt x="6877" y="838"/>
                    </a:cubicBezTo>
                    <a:cubicBezTo>
                      <a:pt x="3097" y="2998"/>
                      <a:pt x="0" y="8903"/>
                      <a:pt x="0" y="13944"/>
                    </a:cubicBezTo>
                    <a:cubicBezTo>
                      <a:pt x="0" y="16824"/>
                      <a:pt x="1044" y="18841"/>
                      <a:pt x="2629" y="19597"/>
                    </a:cubicBezTo>
                    <a:lnTo>
                      <a:pt x="5689" y="21361"/>
                    </a:lnTo>
                    <a:cubicBezTo>
                      <a:pt x="6193" y="21649"/>
                      <a:pt x="6697" y="21973"/>
                      <a:pt x="7165" y="22297"/>
                    </a:cubicBezTo>
                    <a:cubicBezTo>
                      <a:pt x="6301" y="21253"/>
                      <a:pt x="5797" y="19633"/>
                      <a:pt x="5797" y="17545"/>
                    </a:cubicBezTo>
                    <a:cubicBezTo>
                      <a:pt x="5797" y="12360"/>
                      <a:pt x="8966" y="6347"/>
                      <a:pt x="12818" y="4114"/>
                    </a:cubicBezTo>
                    <a:cubicBezTo>
                      <a:pt x="13827" y="3541"/>
                      <a:pt x="14774" y="3279"/>
                      <a:pt x="15628" y="3279"/>
                    </a:cubicBezTo>
                    <a:cubicBezTo>
                      <a:pt x="15902" y="3279"/>
                      <a:pt x="16166" y="3306"/>
                      <a:pt x="16419" y="3358"/>
                    </a:cubicBezTo>
                    <a:cubicBezTo>
                      <a:pt x="15843" y="3070"/>
                      <a:pt x="15231" y="2746"/>
                      <a:pt x="14619" y="2422"/>
                    </a:cubicBezTo>
                    <a:lnTo>
                      <a:pt x="11882" y="838"/>
                    </a:lnTo>
                    <a:cubicBezTo>
                      <a:pt x="11242" y="289"/>
                      <a:pt x="10472" y="0"/>
                      <a:pt x="9609" y="0"/>
                    </a:cubicBez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1599194" y="1870683"/>
                <a:ext cx="512569" cy="764322"/>
              </a:xfrm>
              <a:custGeom>
                <a:rect b="b" l="l" r="r" t="t"/>
                <a:pathLst>
                  <a:path extrusionOk="0" h="37103" w="24882">
                    <a:moveTo>
                      <a:pt x="17193" y="1"/>
                    </a:moveTo>
                    <a:cubicBezTo>
                      <a:pt x="15698" y="1"/>
                      <a:pt x="14050" y="468"/>
                      <a:pt x="12315" y="1456"/>
                    </a:cubicBezTo>
                    <a:cubicBezTo>
                      <a:pt x="5510" y="5381"/>
                      <a:pt x="1" y="15931"/>
                      <a:pt x="1" y="25041"/>
                    </a:cubicBezTo>
                    <a:cubicBezTo>
                      <a:pt x="1" y="29865"/>
                      <a:pt x="1585" y="33286"/>
                      <a:pt x="4069" y="34870"/>
                    </a:cubicBezTo>
                    <a:cubicBezTo>
                      <a:pt x="4177" y="34942"/>
                      <a:pt x="4321" y="35014"/>
                      <a:pt x="4429" y="35086"/>
                    </a:cubicBezTo>
                    <a:lnTo>
                      <a:pt x="7922" y="37103"/>
                    </a:lnTo>
                    <a:lnTo>
                      <a:pt x="8642" y="35698"/>
                    </a:lnTo>
                    <a:cubicBezTo>
                      <a:pt x="9938" y="35482"/>
                      <a:pt x="11199" y="35014"/>
                      <a:pt x="12315" y="34330"/>
                    </a:cubicBezTo>
                    <a:cubicBezTo>
                      <a:pt x="19120" y="30406"/>
                      <a:pt x="24629" y="19856"/>
                      <a:pt x="24629" y="10782"/>
                    </a:cubicBezTo>
                    <a:cubicBezTo>
                      <a:pt x="24665" y="8982"/>
                      <a:pt x="24413" y="7181"/>
                      <a:pt x="23873" y="5489"/>
                    </a:cubicBezTo>
                    <a:lnTo>
                      <a:pt x="24881" y="3437"/>
                    </a:lnTo>
                    <a:lnTo>
                      <a:pt x="20921" y="1168"/>
                    </a:lnTo>
                    <a:cubicBezTo>
                      <a:pt x="19845" y="405"/>
                      <a:pt x="18585" y="1"/>
                      <a:pt x="17193" y="1"/>
                    </a:cubicBez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27"/>
              <p:cNvSpPr/>
              <p:nvPr/>
            </p:nvSpPr>
            <p:spPr>
              <a:xfrm>
                <a:off x="1683757" y="1919876"/>
                <a:ext cx="508120" cy="738098"/>
              </a:xfrm>
              <a:custGeom>
                <a:rect b="b" l="l" r="r" t="t"/>
                <a:pathLst>
                  <a:path extrusionOk="0" h="35830" w="24666">
                    <a:moveTo>
                      <a:pt x="17249" y="0"/>
                    </a:moveTo>
                    <a:cubicBezTo>
                      <a:pt x="15748" y="0"/>
                      <a:pt x="14092" y="476"/>
                      <a:pt x="12351" y="1481"/>
                    </a:cubicBezTo>
                    <a:cubicBezTo>
                      <a:pt x="5509" y="5405"/>
                      <a:pt x="0" y="15955"/>
                      <a:pt x="0" y="25029"/>
                    </a:cubicBezTo>
                    <a:cubicBezTo>
                      <a:pt x="0" y="31788"/>
                      <a:pt x="3057" y="35830"/>
                      <a:pt x="7445" y="35830"/>
                    </a:cubicBezTo>
                    <a:cubicBezTo>
                      <a:pt x="8947" y="35830"/>
                      <a:pt x="10606" y="35356"/>
                      <a:pt x="12351" y="34355"/>
                    </a:cubicBezTo>
                    <a:cubicBezTo>
                      <a:pt x="19156" y="30430"/>
                      <a:pt x="24665" y="19880"/>
                      <a:pt x="24665" y="10806"/>
                    </a:cubicBezTo>
                    <a:cubicBezTo>
                      <a:pt x="24665" y="4028"/>
                      <a:pt x="21615" y="0"/>
                      <a:pt x="17249" y="0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27"/>
              <p:cNvSpPr/>
              <p:nvPr/>
            </p:nvSpPr>
            <p:spPr>
              <a:xfrm>
                <a:off x="1746051" y="1971870"/>
                <a:ext cx="384252" cy="634954"/>
              </a:xfrm>
              <a:custGeom>
                <a:rect b="b" l="l" r="r" t="t"/>
                <a:pathLst>
                  <a:path extrusionOk="0" h="30823" w="18653">
                    <a:moveTo>
                      <a:pt x="18652" y="10011"/>
                    </a:moveTo>
                    <a:cubicBezTo>
                      <a:pt x="18652" y="3133"/>
                      <a:pt x="14476" y="1"/>
                      <a:pt x="9327" y="2953"/>
                    </a:cubicBezTo>
                    <a:cubicBezTo>
                      <a:pt x="4178" y="5942"/>
                      <a:pt x="1" y="13935"/>
                      <a:pt x="1" y="20777"/>
                    </a:cubicBezTo>
                    <a:cubicBezTo>
                      <a:pt x="1" y="27654"/>
                      <a:pt x="4178" y="30822"/>
                      <a:pt x="9327" y="27834"/>
                    </a:cubicBezTo>
                    <a:cubicBezTo>
                      <a:pt x="14476" y="24845"/>
                      <a:pt x="18652" y="16852"/>
                      <a:pt x="18652" y="10011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1762387" y="2130614"/>
                <a:ext cx="213643" cy="234407"/>
              </a:xfrm>
              <a:custGeom>
                <a:rect b="b" l="l" r="r" t="t"/>
                <a:pathLst>
                  <a:path extrusionOk="0" h="11379" w="10371">
                    <a:moveTo>
                      <a:pt x="0" y="7562"/>
                    </a:moveTo>
                    <a:lnTo>
                      <a:pt x="6625" y="11378"/>
                    </a:lnTo>
                    <a:lnTo>
                      <a:pt x="10370" y="3961"/>
                    </a:lnTo>
                    <a:lnTo>
                      <a:pt x="3565" y="0"/>
                    </a:lnTo>
                    <a:cubicBezTo>
                      <a:pt x="1944" y="2305"/>
                      <a:pt x="756" y="4861"/>
                      <a:pt x="0" y="7562"/>
                    </a:cubicBez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1824682" y="2174368"/>
                <a:ext cx="151348" cy="193619"/>
              </a:xfrm>
              <a:custGeom>
                <a:rect b="b" l="l" r="r" t="t"/>
                <a:pathLst>
                  <a:path extrusionOk="0" h="9399" w="7347">
                    <a:moveTo>
                      <a:pt x="3853" y="1"/>
                    </a:moveTo>
                    <a:cubicBezTo>
                      <a:pt x="3511" y="1"/>
                      <a:pt x="3133" y="109"/>
                      <a:pt x="2737" y="325"/>
                    </a:cubicBezTo>
                    <a:cubicBezTo>
                      <a:pt x="1225" y="1225"/>
                      <a:pt x="1" y="3529"/>
                      <a:pt x="1" y="5546"/>
                    </a:cubicBezTo>
                    <a:cubicBezTo>
                      <a:pt x="1" y="6698"/>
                      <a:pt x="433" y="7490"/>
                      <a:pt x="1045" y="7814"/>
                    </a:cubicBezTo>
                    <a:lnTo>
                      <a:pt x="3781" y="9398"/>
                    </a:lnTo>
                    <a:lnTo>
                      <a:pt x="7346" y="1837"/>
                    </a:lnTo>
                    <a:lnTo>
                      <a:pt x="4754" y="325"/>
                    </a:lnTo>
                    <a:cubicBezTo>
                      <a:pt x="4502" y="109"/>
                      <a:pt x="4195" y="1"/>
                      <a:pt x="3853" y="1"/>
                    </a:cubicBez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1881805" y="2207061"/>
                <a:ext cx="112764" cy="163543"/>
              </a:xfrm>
              <a:custGeom>
                <a:rect b="b" l="l" r="r" t="t"/>
                <a:pathLst>
                  <a:path extrusionOk="0" h="7939" w="5474">
                    <a:moveTo>
                      <a:pt x="3813" y="0"/>
                    </a:moveTo>
                    <a:cubicBezTo>
                      <a:pt x="3483" y="0"/>
                      <a:pt x="3119" y="104"/>
                      <a:pt x="2737" y="322"/>
                    </a:cubicBezTo>
                    <a:cubicBezTo>
                      <a:pt x="1224" y="1186"/>
                      <a:pt x="0" y="3527"/>
                      <a:pt x="0" y="5543"/>
                    </a:cubicBezTo>
                    <a:cubicBezTo>
                      <a:pt x="0" y="7037"/>
                      <a:pt x="673" y="7938"/>
                      <a:pt x="1636" y="7938"/>
                    </a:cubicBezTo>
                    <a:cubicBezTo>
                      <a:pt x="1973" y="7938"/>
                      <a:pt x="2345" y="7828"/>
                      <a:pt x="2737" y="7595"/>
                    </a:cubicBezTo>
                    <a:cubicBezTo>
                      <a:pt x="4249" y="6731"/>
                      <a:pt x="5473" y="4391"/>
                      <a:pt x="5473" y="2410"/>
                    </a:cubicBezTo>
                    <a:cubicBezTo>
                      <a:pt x="5473" y="904"/>
                      <a:pt x="4790" y="0"/>
                      <a:pt x="3813" y="0"/>
                    </a:cubicBez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1784635" y="2008815"/>
                <a:ext cx="345668" cy="557209"/>
              </a:xfrm>
              <a:custGeom>
                <a:rect b="b" l="l" r="r" t="t"/>
                <a:pathLst>
                  <a:path extrusionOk="0" h="27049" w="16780">
                    <a:moveTo>
                      <a:pt x="11919" y="0"/>
                    </a:moveTo>
                    <a:cubicBezTo>
                      <a:pt x="13107" y="1404"/>
                      <a:pt x="13827" y="3601"/>
                      <a:pt x="13827" y="6409"/>
                    </a:cubicBezTo>
                    <a:cubicBezTo>
                      <a:pt x="13827" y="13287"/>
                      <a:pt x="9650" y="21280"/>
                      <a:pt x="4501" y="24233"/>
                    </a:cubicBezTo>
                    <a:cubicBezTo>
                      <a:pt x="3165" y="25005"/>
                      <a:pt x="1878" y="25360"/>
                      <a:pt x="720" y="25360"/>
                    </a:cubicBezTo>
                    <a:cubicBezTo>
                      <a:pt x="474" y="25360"/>
                      <a:pt x="234" y="25344"/>
                      <a:pt x="0" y="25313"/>
                    </a:cubicBezTo>
                    <a:lnTo>
                      <a:pt x="0" y="25313"/>
                    </a:lnTo>
                    <a:cubicBezTo>
                      <a:pt x="959" y="26435"/>
                      <a:pt x="2242" y="27048"/>
                      <a:pt x="3724" y="27048"/>
                    </a:cubicBezTo>
                    <a:cubicBezTo>
                      <a:pt x="4857" y="27048"/>
                      <a:pt x="6107" y="26690"/>
                      <a:pt x="7418" y="25925"/>
                    </a:cubicBezTo>
                    <a:cubicBezTo>
                      <a:pt x="12567" y="22972"/>
                      <a:pt x="16743" y="14979"/>
                      <a:pt x="16743" y="8102"/>
                    </a:cubicBezTo>
                    <a:cubicBezTo>
                      <a:pt x="16779" y="3385"/>
                      <a:pt x="14799" y="468"/>
                      <a:pt x="11919" y="0"/>
                    </a:cubicBezTo>
                    <a:close/>
                  </a:path>
                </a:pathLst>
              </a:custGeom>
              <a:solidFill>
                <a:srgbClr val="335F72"/>
              </a:solidFill>
              <a:ln cap="flat" cmpd="sng" w="11700">
                <a:solidFill>
                  <a:srgbClr val="335F72"/>
                </a:solidFill>
                <a:prstDash val="solid"/>
                <a:miter lim="360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62" name="Google Shape;1562;p27"/>
            <p:cNvCxnSpPr/>
            <p:nvPr/>
          </p:nvCxnSpPr>
          <p:spPr>
            <a:xfrm>
              <a:off x="936793" y="2748150"/>
              <a:ext cx="0" cy="891900"/>
            </a:xfrm>
            <a:prstGeom prst="straightConnector1">
              <a:avLst/>
            </a:prstGeom>
            <a:noFill/>
            <a:ln cap="flat" cmpd="sng" w="19050">
              <a:solidFill>
                <a:srgbClr val="D0F09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63" name="Google Shape;1563;p27"/>
          <p:cNvSpPr txBox="1"/>
          <p:nvPr/>
        </p:nvSpPr>
        <p:spPr>
          <a:xfrm>
            <a:off x="4715326" y="3496600"/>
            <a:ext cx="1576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0F09F"/>
                </a:solidFill>
                <a:latin typeface="Unica One"/>
                <a:ea typeface="Unica One"/>
                <a:cs typeface="Unica One"/>
                <a:sym typeface="Unica One"/>
              </a:rPr>
              <a:t>Display</a:t>
            </a:r>
            <a:endParaRPr b="1" sz="1700">
              <a:solidFill>
                <a:srgbClr val="D0F09F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grpSp>
        <p:nvGrpSpPr>
          <p:cNvPr id="1564" name="Google Shape;1564;p27"/>
          <p:cNvGrpSpPr/>
          <p:nvPr/>
        </p:nvGrpSpPr>
        <p:grpSpPr>
          <a:xfrm>
            <a:off x="754006" y="1802704"/>
            <a:ext cx="1450858" cy="1992321"/>
            <a:chOff x="4845081" y="1647729"/>
            <a:chExt cx="1450858" cy="1992321"/>
          </a:xfrm>
        </p:grpSpPr>
        <p:grpSp>
          <p:nvGrpSpPr>
            <p:cNvPr id="1565" name="Google Shape;1565;p27"/>
            <p:cNvGrpSpPr/>
            <p:nvPr/>
          </p:nvGrpSpPr>
          <p:grpSpPr>
            <a:xfrm>
              <a:off x="4845081" y="1647729"/>
              <a:ext cx="1450858" cy="1532867"/>
              <a:chOff x="4845081" y="1647729"/>
              <a:chExt cx="1450858" cy="1532867"/>
            </a:xfrm>
          </p:grpSpPr>
          <p:sp>
            <p:nvSpPr>
              <p:cNvPr id="1566" name="Google Shape;1566;p27"/>
              <p:cNvSpPr/>
              <p:nvPr/>
            </p:nvSpPr>
            <p:spPr>
              <a:xfrm>
                <a:off x="4919261" y="2431353"/>
                <a:ext cx="1300293" cy="749243"/>
              </a:xfrm>
              <a:custGeom>
                <a:rect b="b" l="l" r="r" t="t"/>
                <a:pathLst>
                  <a:path extrusionOk="0" h="36371" w="63121">
                    <a:moveTo>
                      <a:pt x="36096" y="0"/>
                    </a:moveTo>
                    <a:cubicBezTo>
                      <a:pt x="27363" y="0"/>
                      <a:pt x="18153" y="2130"/>
                      <a:pt x="10946" y="6285"/>
                    </a:cubicBezTo>
                    <a:cubicBezTo>
                      <a:pt x="8210" y="7797"/>
                      <a:pt x="5761" y="9742"/>
                      <a:pt x="3709" y="12082"/>
                    </a:cubicBezTo>
                    <a:lnTo>
                      <a:pt x="72" y="12406"/>
                    </a:lnTo>
                    <a:lnTo>
                      <a:pt x="72" y="20652"/>
                    </a:lnTo>
                    <a:cubicBezTo>
                      <a:pt x="0" y="24864"/>
                      <a:pt x="2521" y="28933"/>
                      <a:pt x="7742" y="31922"/>
                    </a:cubicBezTo>
                    <a:cubicBezTo>
                      <a:pt x="12914" y="34908"/>
                      <a:pt x="19824" y="36370"/>
                      <a:pt x="27061" y="36370"/>
                    </a:cubicBezTo>
                    <a:cubicBezTo>
                      <a:pt x="35794" y="36370"/>
                      <a:pt x="45004" y="34240"/>
                      <a:pt x="52210" y="30085"/>
                    </a:cubicBezTo>
                    <a:cubicBezTo>
                      <a:pt x="59448" y="25909"/>
                      <a:pt x="63120" y="20544"/>
                      <a:pt x="63084" y="15503"/>
                    </a:cubicBezTo>
                    <a:lnTo>
                      <a:pt x="63084" y="7077"/>
                    </a:lnTo>
                    <a:lnTo>
                      <a:pt x="59376" y="7401"/>
                    </a:lnTo>
                    <a:cubicBezTo>
                      <a:pt x="58187" y="6249"/>
                      <a:pt x="56855" y="5241"/>
                      <a:pt x="55415" y="4449"/>
                    </a:cubicBezTo>
                    <a:cubicBezTo>
                      <a:pt x="50243" y="1463"/>
                      <a:pt x="43333" y="0"/>
                      <a:pt x="36096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CCCCCC"/>
                  </a:gs>
                  <a:gs pos="100000">
                    <a:srgbClr val="B7B7B7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4845081" y="2254070"/>
                <a:ext cx="1450858" cy="749366"/>
              </a:xfrm>
              <a:custGeom>
                <a:rect b="b" l="l" r="r" t="t"/>
                <a:pathLst>
                  <a:path extrusionOk="0" h="36377" w="70430">
                    <a:moveTo>
                      <a:pt x="39715" y="1"/>
                    </a:moveTo>
                    <a:cubicBezTo>
                      <a:pt x="30982" y="1"/>
                      <a:pt x="21770" y="2131"/>
                      <a:pt x="14583" y="6286"/>
                    </a:cubicBezTo>
                    <a:cubicBezTo>
                      <a:pt x="1441" y="13883"/>
                      <a:pt x="1" y="25369"/>
                      <a:pt x="11379" y="31958"/>
                    </a:cubicBezTo>
                    <a:cubicBezTo>
                      <a:pt x="16526" y="34923"/>
                      <a:pt x="23420" y="36377"/>
                      <a:pt x="30647" y="36377"/>
                    </a:cubicBezTo>
                    <a:cubicBezTo>
                      <a:pt x="39395" y="36377"/>
                      <a:pt x="48631" y="34246"/>
                      <a:pt x="55847" y="30086"/>
                    </a:cubicBezTo>
                    <a:cubicBezTo>
                      <a:pt x="68990" y="22524"/>
                      <a:pt x="70430" y="11038"/>
                      <a:pt x="59016" y="4449"/>
                    </a:cubicBezTo>
                    <a:cubicBezTo>
                      <a:pt x="53860" y="1463"/>
                      <a:pt x="46952" y="1"/>
                      <a:pt x="39715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5038680" y="2328662"/>
                <a:ext cx="1062939" cy="586915"/>
              </a:xfrm>
              <a:custGeom>
                <a:rect b="b" l="l" r="r" t="t"/>
                <a:pathLst>
                  <a:path extrusionOk="0" h="28491" w="51599">
                    <a:moveTo>
                      <a:pt x="34171" y="0"/>
                    </a:moveTo>
                    <a:lnTo>
                      <a:pt x="13467" y="12098"/>
                    </a:lnTo>
                    <a:lnTo>
                      <a:pt x="0" y="12242"/>
                    </a:lnTo>
                    <a:lnTo>
                      <a:pt x="0" y="16275"/>
                    </a:lnTo>
                    <a:lnTo>
                      <a:pt x="20020" y="27977"/>
                    </a:lnTo>
                    <a:cubicBezTo>
                      <a:pt x="20614" y="28319"/>
                      <a:pt x="21280" y="28490"/>
                      <a:pt x="21947" y="28490"/>
                    </a:cubicBezTo>
                    <a:cubicBezTo>
                      <a:pt x="22613" y="28490"/>
                      <a:pt x="23279" y="28319"/>
                      <a:pt x="23873" y="27977"/>
                    </a:cubicBezTo>
                    <a:lnTo>
                      <a:pt x="50842" y="12278"/>
                    </a:lnTo>
                    <a:cubicBezTo>
                      <a:pt x="51310" y="11990"/>
                      <a:pt x="51598" y="11486"/>
                      <a:pt x="51598" y="10946"/>
                    </a:cubicBezTo>
                    <a:lnTo>
                      <a:pt x="51598" y="6913"/>
                    </a:lnTo>
                    <a:lnTo>
                      <a:pt x="47493" y="7705"/>
                    </a:lnTo>
                    <a:lnTo>
                      <a:pt x="34171" y="0"/>
                    </a:ln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5100253" y="2245583"/>
                <a:ext cx="1006557" cy="586915"/>
              </a:xfrm>
              <a:custGeom>
                <a:rect b="b" l="l" r="r" t="t"/>
                <a:pathLst>
                  <a:path extrusionOk="0" h="28491" w="48862">
                    <a:moveTo>
                      <a:pt x="31182" y="0"/>
                    </a:moveTo>
                    <a:lnTo>
                      <a:pt x="0" y="18148"/>
                    </a:lnTo>
                    <a:lnTo>
                      <a:pt x="17031" y="27977"/>
                    </a:lnTo>
                    <a:cubicBezTo>
                      <a:pt x="17625" y="28319"/>
                      <a:pt x="18291" y="28490"/>
                      <a:pt x="18958" y="28490"/>
                    </a:cubicBezTo>
                    <a:cubicBezTo>
                      <a:pt x="19624" y="28490"/>
                      <a:pt x="20290" y="28319"/>
                      <a:pt x="20884" y="27977"/>
                    </a:cubicBezTo>
                    <a:lnTo>
                      <a:pt x="47853" y="12279"/>
                    </a:lnTo>
                    <a:cubicBezTo>
                      <a:pt x="48861" y="11702"/>
                      <a:pt x="48861" y="10226"/>
                      <a:pt x="47853" y="9650"/>
                    </a:cubicBezTo>
                    <a:lnTo>
                      <a:pt x="31182" y="0"/>
                    </a:ln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5038680" y="1691010"/>
                <a:ext cx="683899" cy="928421"/>
              </a:xfrm>
              <a:custGeom>
                <a:rect b="b" l="l" r="r" t="t"/>
                <a:pathLst>
                  <a:path extrusionOk="0" h="45069" w="33199">
                    <a:moveTo>
                      <a:pt x="29278" y="0"/>
                    </a:moveTo>
                    <a:cubicBezTo>
                      <a:pt x="28967" y="0"/>
                      <a:pt x="28655" y="78"/>
                      <a:pt x="28374" y="240"/>
                    </a:cubicBezTo>
                    <a:lnTo>
                      <a:pt x="2521" y="15327"/>
                    </a:lnTo>
                    <a:cubicBezTo>
                      <a:pt x="973" y="16227"/>
                      <a:pt x="0" y="17884"/>
                      <a:pt x="0" y="19684"/>
                    </a:cubicBezTo>
                    <a:lnTo>
                      <a:pt x="0" y="43304"/>
                    </a:lnTo>
                    <a:lnTo>
                      <a:pt x="2989" y="45069"/>
                    </a:lnTo>
                    <a:lnTo>
                      <a:pt x="7526" y="38911"/>
                    </a:lnTo>
                    <a:lnTo>
                      <a:pt x="31182" y="25157"/>
                    </a:lnTo>
                    <a:lnTo>
                      <a:pt x="31182" y="4741"/>
                    </a:lnTo>
                    <a:lnTo>
                      <a:pt x="33199" y="2005"/>
                    </a:lnTo>
                    <a:lnTo>
                      <a:pt x="30534" y="456"/>
                    </a:lnTo>
                    <a:cubicBezTo>
                      <a:pt x="30174" y="160"/>
                      <a:pt x="29726" y="0"/>
                      <a:pt x="29278" y="0"/>
                    </a:cubicBez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5100253" y="1727822"/>
                <a:ext cx="642349" cy="891609"/>
              </a:xfrm>
              <a:custGeom>
                <a:rect b="b" l="l" r="r" t="t"/>
                <a:pathLst>
                  <a:path extrusionOk="0" h="43282" w="31182">
                    <a:moveTo>
                      <a:pt x="29312" y="0"/>
                    </a:moveTo>
                    <a:cubicBezTo>
                      <a:pt x="28999" y="0"/>
                      <a:pt x="28678" y="80"/>
                      <a:pt x="28373" y="254"/>
                    </a:cubicBezTo>
                    <a:lnTo>
                      <a:pt x="2520" y="15341"/>
                    </a:lnTo>
                    <a:cubicBezTo>
                      <a:pt x="936" y="16205"/>
                      <a:pt x="0" y="17861"/>
                      <a:pt x="0" y="19661"/>
                    </a:cubicBezTo>
                    <a:lnTo>
                      <a:pt x="0" y="43282"/>
                    </a:lnTo>
                    <a:lnTo>
                      <a:pt x="31182" y="25170"/>
                    </a:lnTo>
                    <a:lnTo>
                      <a:pt x="31182" y="1874"/>
                    </a:lnTo>
                    <a:cubicBezTo>
                      <a:pt x="31182" y="782"/>
                      <a:pt x="30292" y="0"/>
                      <a:pt x="29312" y="0"/>
                    </a:cubicBez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5146974" y="1793866"/>
                <a:ext cx="548908" cy="740261"/>
              </a:xfrm>
              <a:custGeom>
                <a:rect b="b" l="l" r="r" t="t"/>
                <a:pathLst>
                  <a:path extrusionOk="0" h="35935" w="26646">
                    <a:moveTo>
                      <a:pt x="26645" y="0"/>
                    </a:moveTo>
                    <a:lnTo>
                      <a:pt x="0" y="15411"/>
                    </a:lnTo>
                    <a:lnTo>
                      <a:pt x="0" y="35935"/>
                    </a:lnTo>
                    <a:lnTo>
                      <a:pt x="26645" y="20560"/>
                    </a:lnTo>
                    <a:lnTo>
                      <a:pt x="26645" y="0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27"/>
              <p:cNvSpPr/>
              <p:nvPr/>
            </p:nvSpPr>
            <p:spPr>
              <a:xfrm>
                <a:off x="5232278" y="2321782"/>
                <a:ext cx="663876" cy="389072"/>
              </a:xfrm>
              <a:custGeom>
                <a:rect b="b" l="l" r="r" t="t"/>
                <a:pathLst>
                  <a:path extrusionOk="0" h="18887" w="32227">
                    <a:moveTo>
                      <a:pt x="24773" y="1"/>
                    </a:moveTo>
                    <a:cubicBezTo>
                      <a:pt x="24413" y="1"/>
                      <a:pt x="24053" y="100"/>
                      <a:pt x="23729" y="298"/>
                    </a:cubicBezTo>
                    <a:lnTo>
                      <a:pt x="648" y="13620"/>
                    </a:lnTo>
                    <a:cubicBezTo>
                      <a:pt x="0" y="13981"/>
                      <a:pt x="0" y="14917"/>
                      <a:pt x="648" y="15277"/>
                    </a:cubicBezTo>
                    <a:lnTo>
                      <a:pt x="6373" y="18589"/>
                    </a:lnTo>
                    <a:cubicBezTo>
                      <a:pt x="6697" y="18787"/>
                      <a:pt x="7067" y="18886"/>
                      <a:pt x="7436" y="18886"/>
                    </a:cubicBezTo>
                    <a:cubicBezTo>
                      <a:pt x="7805" y="18886"/>
                      <a:pt x="8174" y="18787"/>
                      <a:pt x="8498" y="18589"/>
                    </a:cubicBezTo>
                    <a:lnTo>
                      <a:pt x="31578" y="5267"/>
                    </a:lnTo>
                    <a:cubicBezTo>
                      <a:pt x="32226" y="4907"/>
                      <a:pt x="32226" y="3971"/>
                      <a:pt x="31578" y="3611"/>
                    </a:cubicBezTo>
                    <a:lnTo>
                      <a:pt x="25817" y="298"/>
                    </a:lnTo>
                    <a:cubicBezTo>
                      <a:pt x="25493" y="100"/>
                      <a:pt x="25133" y="1"/>
                      <a:pt x="24773" y="1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27"/>
              <p:cNvSpPr/>
              <p:nvPr/>
            </p:nvSpPr>
            <p:spPr>
              <a:xfrm>
                <a:off x="5625388" y="2555262"/>
                <a:ext cx="199552" cy="118141"/>
              </a:xfrm>
              <a:custGeom>
                <a:rect b="b" l="l" r="r" t="t"/>
                <a:pathLst>
                  <a:path extrusionOk="0" h="5735" w="9687">
                    <a:moveTo>
                      <a:pt x="6590" y="0"/>
                    </a:moveTo>
                    <a:cubicBezTo>
                      <a:pt x="6401" y="0"/>
                      <a:pt x="6212" y="54"/>
                      <a:pt x="6050" y="162"/>
                    </a:cubicBezTo>
                    <a:lnTo>
                      <a:pt x="289" y="3511"/>
                    </a:lnTo>
                    <a:cubicBezTo>
                      <a:pt x="1" y="3691"/>
                      <a:pt x="1" y="4087"/>
                      <a:pt x="253" y="4267"/>
                    </a:cubicBezTo>
                    <a:lnTo>
                      <a:pt x="2557" y="5599"/>
                    </a:lnTo>
                    <a:cubicBezTo>
                      <a:pt x="2719" y="5689"/>
                      <a:pt x="2908" y="5734"/>
                      <a:pt x="3097" y="5734"/>
                    </a:cubicBezTo>
                    <a:cubicBezTo>
                      <a:pt x="3286" y="5734"/>
                      <a:pt x="3475" y="5689"/>
                      <a:pt x="3638" y="5599"/>
                    </a:cubicBezTo>
                    <a:lnTo>
                      <a:pt x="9435" y="2250"/>
                    </a:lnTo>
                    <a:cubicBezTo>
                      <a:pt x="9687" y="2070"/>
                      <a:pt x="9687" y="1674"/>
                      <a:pt x="9435" y="1494"/>
                    </a:cubicBezTo>
                    <a:lnTo>
                      <a:pt x="7130" y="162"/>
                    </a:lnTo>
                    <a:cubicBezTo>
                      <a:pt x="6968" y="54"/>
                      <a:pt x="6779" y="0"/>
                      <a:pt x="6590" y="0"/>
                    </a:cubicBez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5822695" y="1647729"/>
                <a:ext cx="383510" cy="502187"/>
              </a:xfrm>
              <a:custGeom>
                <a:rect b="b" l="l" r="r" t="t"/>
                <a:pathLst>
                  <a:path extrusionOk="0" h="24378" w="18617">
                    <a:moveTo>
                      <a:pt x="15427" y="0"/>
                    </a:moveTo>
                    <a:cubicBezTo>
                      <a:pt x="15179" y="0"/>
                      <a:pt x="14933" y="82"/>
                      <a:pt x="14727" y="253"/>
                    </a:cubicBezTo>
                    <a:lnTo>
                      <a:pt x="1909" y="7634"/>
                    </a:lnTo>
                    <a:cubicBezTo>
                      <a:pt x="829" y="8247"/>
                      <a:pt x="1" y="9903"/>
                      <a:pt x="1" y="11307"/>
                    </a:cubicBezTo>
                    <a:lnTo>
                      <a:pt x="1" y="21209"/>
                    </a:lnTo>
                    <a:cubicBezTo>
                      <a:pt x="1" y="22037"/>
                      <a:pt x="289" y="22577"/>
                      <a:pt x="721" y="22793"/>
                    </a:cubicBezTo>
                    <a:lnTo>
                      <a:pt x="3349" y="24305"/>
                    </a:lnTo>
                    <a:lnTo>
                      <a:pt x="4393" y="22757"/>
                    </a:lnTo>
                    <a:lnTo>
                      <a:pt x="4393" y="24377"/>
                    </a:lnTo>
                    <a:lnTo>
                      <a:pt x="6734" y="19841"/>
                    </a:lnTo>
                    <a:lnTo>
                      <a:pt x="14727" y="15232"/>
                    </a:lnTo>
                    <a:cubicBezTo>
                      <a:pt x="15808" y="14620"/>
                      <a:pt x="16636" y="12999"/>
                      <a:pt x="16636" y="11595"/>
                    </a:cubicBezTo>
                    <a:lnTo>
                      <a:pt x="16636" y="4610"/>
                    </a:lnTo>
                    <a:lnTo>
                      <a:pt x="18616" y="1657"/>
                    </a:lnTo>
                    <a:lnTo>
                      <a:pt x="16204" y="289"/>
                    </a:lnTo>
                    <a:cubicBezTo>
                      <a:pt x="15977" y="100"/>
                      <a:pt x="15700" y="0"/>
                      <a:pt x="15427" y="0"/>
                    </a:cubicBezTo>
                    <a:close/>
                  </a:path>
                </a:pathLst>
              </a:custGeom>
              <a:solidFill>
                <a:srgbClr val="83CB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5915572" y="2084614"/>
                <a:ext cx="53416" cy="96449"/>
              </a:xfrm>
              <a:custGeom>
                <a:rect b="b" l="l" r="r" t="t"/>
                <a:pathLst>
                  <a:path extrusionOk="0" h="4682" w="2593">
                    <a:moveTo>
                      <a:pt x="0" y="3169"/>
                    </a:moveTo>
                    <a:lnTo>
                      <a:pt x="2593" y="4682"/>
                    </a:lnTo>
                    <a:lnTo>
                      <a:pt x="2593" y="15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5876111" y="1678588"/>
                <a:ext cx="343443" cy="502475"/>
              </a:xfrm>
              <a:custGeom>
                <a:rect b="b" l="l" r="r" t="t"/>
                <a:pathLst>
                  <a:path extrusionOk="0" h="24392" w="16672">
                    <a:moveTo>
                      <a:pt x="15513" y="1"/>
                    </a:moveTo>
                    <a:cubicBezTo>
                      <a:pt x="15283" y="1"/>
                      <a:pt x="15030" y="75"/>
                      <a:pt x="14763" y="231"/>
                    </a:cubicBezTo>
                    <a:lnTo>
                      <a:pt x="1909" y="7649"/>
                    </a:lnTo>
                    <a:cubicBezTo>
                      <a:pt x="864" y="8261"/>
                      <a:pt x="0" y="9917"/>
                      <a:pt x="0" y="11285"/>
                    </a:cubicBezTo>
                    <a:lnTo>
                      <a:pt x="0" y="21223"/>
                    </a:lnTo>
                    <a:cubicBezTo>
                      <a:pt x="0" y="22268"/>
                      <a:pt x="479" y="22894"/>
                      <a:pt x="1154" y="22894"/>
                    </a:cubicBezTo>
                    <a:cubicBezTo>
                      <a:pt x="1386" y="22894"/>
                      <a:pt x="1641" y="22820"/>
                      <a:pt x="1909" y="22663"/>
                    </a:cubicBezTo>
                    <a:lnTo>
                      <a:pt x="4393" y="21223"/>
                    </a:lnTo>
                    <a:lnTo>
                      <a:pt x="4393" y="24392"/>
                    </a:lnTo>
                    <a:lnTo>
                      <a:pt x="6769" y="19855"/>
                    </a:lnTo>
                    <a:lnTo>
                      <a:pt x="14763" y="15246"/>
                    </a:lnTo>
                    <a:cubicBezTo>
                      <a:pt x="15807" y="14634"/>
                      <a:pt x="16671" y="13014"/>
                      <a:pt x="16671" y="11609"/>
                    </a:cubicBezTo>
                    <a:lnTo>
                      <a:pt x="16671" y="1672"/>
                    </a:lnTo>
                    <a:cubicBezTo>
                      <a:pt x="16644" y="627"/>
                      <a:pt x="16179" y="1"/>
                      <a:pt x="15513" y="1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5933956" y="1910400"/>
                <a:ext cx="66044" cy="87468"/>
              </a:xfrm>
              <a:custGeom>
                <a:rect b="b" l="l" r="r" t="t"/>
                <a:pathLst>
                  <a:path extrusionOk="0" h="4246" w="3206">
                    <a:moveTo>
                      <a:pt x="1845" y="0"/>
                    </a:moveTo>
                    <a:cubicBezTo>
                      <a:pt x="1683" y="0"/>
                      <a:pt x="1521" y="45"/>
                      <a:pt x="1369" y="140"/>
                    </a:cubicBezTo>
                    <a:cubicBezTo>
                      <a:pt x="577" y="716"/>
                      <a:pt x="73" y="1653"/>
                      <a:pt x="73" y="2661"/>
                    </a:cubicBezTo>
                    <a:cubicBezTo>
                      <a:pt x="1" y="3093"/>
                      <a:pt x="181" y="3489"/>
                      <a:pt x="505" y="3741"/>
                    </a:cubicBezTo>
                    <a:lnTo>
                      <a:pt x="541" y="3741"/>
                    </a:lnTo>
                    <a:lnTo>
                      <a:pt x="1405" y="4245"/>
                    </a:lnTo>
                    <a:lnTo>
                      <a:pt x="1477" y="4101"/>
                    </a:lnTo>
                    <a:cubicBezTo>
                      <a:pt x="1621" y="4065"/>
                      <a:pt x="1765" y="4029"/>
                      <a:pt x="1873" y="3957"/>
                    </a:cubicBezTo>
                    <a:cubicBezTo>
                      <a:pt x="2701" y="3381"/>
                      <a:pt x="3169" y="2445"/>
                      <a:pt x="3205" y="1437"/>
                    </a:cubicBezTo>
                    <a:cubicBezTo>
                      <a:pt x="3205" y="1221"/>
                      <a:pt x="3169" y="1041"/>
                      <a:pt x="3097" y="860"/>
                    </a:cubicBezTo>
                    <a:lnTo>
                      <a:pt x="3169" y="644"/>
                    </a:lnTo>
                    <a:lnTo>
                      <a:pt x="2269" y="104"/>
                    </a:lnTo>
                    <a:cubicBezTo>
                      <a:pt x="2133" y="36"/>
                      <a:pt x="1989" y="0"/>
                      <a:pt x="1845" y="0"/>
                    </a:cubicBez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5953237" y="1921071"/>
                <a:ext cx="54920" cy="79372"/>
              </a:xfrm>
              <a:custGeom>
                <a:rect b="b" l="l" r="r" t="t"/>
                <a:pathLst>
                  <a:path extrusionOk="0" h="3853" w="2666">
                    <a:moveTo>
                      <a:pt x="1868" y="1"/>
                    </a:moveTo>
                    <a:cubicBezTo>
                      <a:pt x="1706" y="1"/>
                      <a:pt x="1525" y="53"/>
                      <a:pt x="1333" y="162"/>
                    </a:cubicBezTo>
                    <a:cubicBezTo>
                      <a:pt x="505" y="739"/>
                      <a:pt x="37" y="1675"/>
                      <a:pt x="1" y="2683"/>
                    </a:cubicBezTo>
                    <a:cubicBezTo>
                      <a:pt x="1" y="3408"/>
                      <a:pt x="341" y="3853"/>
                      <a:pt x="813" y="3853"/>
                    </a:cubicBezTo>
                    <a:cubicBezTo>
                      <a:pt x="974" y="3853"/>
                      <a:pt x="1150" y="3801"/>
                      <a:pt x="1333" y="3691"/>
                    </a:cubicBezTo>
                    <a:cubicBezTo>
                      <a:pt x="2161" y="3115"/>
                      <a:pt x="2665" y="2179"/>
                      <a:pt x="2665" y="1171"/>
                    </a:cubicBezTo>
                    <a:cubicBezTo>
                      <a:pt x="2665" y="446"/>
                      <a:pt x="2345" y="1"/>
                      <a:pt x="1868" y="1"/>
                    </a:cubicBez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6018519" y="1861145"/>
                <a:ext cx="65302" cy="87756"/>
              </a:xfrm>
              <a:custGeom>
                <a:rect b="b" l="l" r="r" t="t"/>
                <a:pathLst>
                  <a:path extrusionOk="0" h="4260" w="3170">
                    <a:moveTo>
                      <a:pt x="1852" y="1"/>
                    </a:moveTo>
                    <a:cubicBezTo>
                      <a:pt x="1678" y="1"/>
                      <a:pt x="1507" y="56"/>
                      <a:pt x="1369" y="155"/>
                    </a:cubicBezTo>
                    <a:cubicBezTo>
                      <a:pt x="541" y="731"/>
                      <a:pt x="36" y="1667"/>
                      <a:pt x="36" y="2675"/>
                    </a:cubicBezTo>
                    <a:cubicBezTo>
                      <a:pt x="0" y="3071"/>
                      <a:pt x="180" y="3468"/>
                      <a:pt x="505" y="3756"/>
                    </a:cubicBezTo>
                    <a:lnTo>
                      <a:pt x="541" y="3756"/>
                    </a:lnTo>
                    <a:lnTo>
                      <a:pt x="1369" y="4260"/>
                    </a:lnTo>
                    <a:lnTo>
                      <a:pt x="1477" y="4116"/>
                    </a:lnTo>
                    <a:cubicBezTo>
                      <a:pt x="1585" y="4080"/>
                      <a:pt x="1729" y="4044"/>
                      <a:pt x="1837" y="3972"/>
                    </a:cubicBezTo>
                    <a:cubicBezTo>
                      <a:pt x="2665" y="3360"/>
                      <a:pt x="3169" y="2423"/>
                      <a:pt x="3169" y="1415"/>
                    </a:cubicBezTo>
                    <a:cubicBezTo>
                      <a:pt x="3169" y="1235"/>
                      <a:pt x="3169" y="1055"/>
                      <a:pt x="3097" y="875"/>
                    </a:cubicBezTo>
                    <a:lnTo>
                      <a:pt x="3169" y="623"/>
                    </a:lnTo>
                    <a:lnTo>
                      <a:pt x="2269" y="119"/>
                    </a:lnTo>
                    <a:cubicBezTo>
                      <a:pt x="2139" y="38"/>
                      <a:pt x="1995" y="1"/>
                      <a:pt x="1852" y="1"/>
                    </a:cubicBez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6037800" y="1872125"/>
                <a:ext cx="54178" cy="79042"/>
              </a:xfrm>
              <a:custGeom>
                <a:rect b="b" l="l" r="r" t="t"/>
                <a:pathLst>
                  <a:path extrusionOk="0" h="3837" w="2630">
                    <a:moveTo>
                      <a:pt x="1847" y="1"/>
                    </a:moveTo>
                    <a:cubicBezTo>
                      <a:pt x="1690" y="1"/>
                      <a:pt x="1516" y="52"/>
                      <a:pt x="1333" y="162"/>
                    </a:cubicBezTo>
                    <a:cubicBezTo>
                      <a:pt x="505" y="738"/>
                      <a:pt x="1" y="1674"/>
                      <a:pt x="1" y="2682"/>
                    </a:cubicBezTo>
                    <a:cubicBezTo>
                      <a:pt x="1" y="3412"/>
                      <a:pt x="325" y="3837"/>
                      <a:pt x="806" y="3837"/>
                    </a:cubicBezTo>
                    <a:cubicBezTo>
                      <a:pt x="966" y="3837"/>
                      <a:pt x="1144" y="3790"/>
                      <a:pt x="1333" y="3691"/>
                    </a:cubicBezTo>
                    <a:cubicBezTo>
                      <a:pt x="2125" y="3079"/>
                      <a:pt x="2629" y="2142"/>
                      <a:pt x="2629" y="1170"/>
                    </a:cubicBezTo>
                    <a:cubicBezTo>
                      <a:pt x="2629" y="445"/>
                      <a:pt x="2309" y="1"/>
                      <a:pt x="1847" y="1"/>
                    </a:cubicBez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6102340" y="1811747"/>
                <a:ext cx="66023" cy="87468"/>
              </a:xfrm>
              <a:custGeom>
                <a:rect b="b" l="l" r="r" t="t"/>
                <a:pathLst>
                  <a:path extrusionOk="0" h="4246" w="3205">
                    <a:moveTo>
                      <a:pt x="1858" y="1"/>
                    </a:moveTo>
                    <a:cubicBezTo>
                      <a:pt x="1693" y="1"/>
                      <a:pt x="1521" y="45"/>
                      <a:pt x="1368" y="140"/>
                    </a:cubicBezTo>
                    <a:cubicBezTo>
                      <a:pt x="576" y="717"/>
                      <a:pt x="72" y="1653"/>
                      <a:pt x="72" y="2661"/>
                    </a:cubicBezTo>
                    <a:cubicBezTo>
                      <a:pt x="0" y="3093"/>
                      <a:pt x="180" y="3489"/>
                      <a:pt x="504" y="3741"/>
                    </a:cubicBezTo>
                    <a:lnTo>
                      <a:pt x="540" y="3741"/>
                    </a:lnTo>
                    <a:lnTo>
                      <a:pt x="1404" y="4245"/>
                    </a:lnTo>
                    <a:lnTo>
                      <a:pt x="1476" y="4101"/>
                    </a:lnTo>
                    <a:cubicBezTo>
                      <a:pt x="1621" y="4065"/>
                      <a:pt x="1765" y="4029"/>
                      <a:pt x="1873" y="3957"/>
                    </a:cubicBezTo>
                    <a:cubicBezTo>
                      <a:pt x="2701" y="3381"/>
                      <a:pt x="3169" y="2445"/>
                      <a:pt x="3205" y="1437"/>
                    </a:cubicBezTo>
                    <a:cubicBezTo>
                      <a:pt x="3205" y="1221"/>
                      <a:pt x="3169" y="1041"/>
                      <a:pt x="3097" y="861"/>
                    </a:cubicBezTo>
                    <a:lnTo>
                      <a:pt x="3169" y="645"/>
                    </a:lnTo>
                    <a:lnTo>
                      <a:pt x="2269" y="104"/>
                    </a:lnTo>
                    <a:cubicBezTo>
                      <a:pt x="2150" y="36"/>
                      <a:pt x="2007" y="1"/>
                      <a:pt x="1858" y="1"/>
                    </a:cubicBez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6121622" y="1822438"/>
                <a:ext cx="54899" cy="79351"/>
              </a:xfrm>
              <a:custGeom>
                <a:rect b="b" l="l" r="r" t="t"/>
                <a:pathLst>
                  <a:path extrusionOk="0" h="3852" w="2665">
                    <a:moveTo>
                      <a:pt x="1868" y="0"/>
                    </a:moveTo>
                    <a:cubicBezTo>
                      <a:pt x="1705" y="0"/>
                      <a:pt x="1525" y="52"/>
                      <a:pt x="1333" y="162"/>
                    </a:cubicBezTo>
                    <a:cubicBezTo>
                      <a:pt x="540" y="738"/>
                      <a:pt x="36" y="1674"/>
                      <a:pt x="0" y="2682"/>
                    </a:cubicBezTo>
                    <a:cubicBezTo>
                      <a:pt x="0" y="3407"/>
                      <a:pt x="341" y="3852"/>
                      <a:pt x="813" y="3852"/>
                    </a:cubicBezTo>
                    <a:cubicBezTo>
                      <a:pt x="973" y="3852"/>
                      <a:pt x="1150" y="3800"/>
                      <a:pt x="1333" y="3690"/>
                    </a:cubicBezTo>
                    <a:cubicBezTo>
                      <a:pt x="2161" y="3114"/>
                      <a:pt x="2665" y="2178"/>
                      <a:pt x="2665" y="1170"/>
                    </a:cubicBezTo>
                    <a:cubicBezTo>
                      <a:pt x="2665" y="445"/>
                      <a:pt x="2344" y="0"/>
                      <a:pt x="1868" y="0"/>
                    </a:cubicBez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84" name="Google Shape;1584;p27"/>
            <p:cNvCxnSpPr/>
            <p:nvPr/>
          </p:nvCxnSpPr>
          <p:spPr>
            <a:xfrm>
              <a:off x="4856330" y="2748150"/>
              <a:ext cx="0" cy="891900"/>
            </a:xfrm>
            <a:prstGeom prst="straightConnector1">
              <a:avLst/>
            </a:prstGeom>
            <a:noFill/>
            <a:ln cap="flat" cmpd="sng" w="19050">
              <a:solidFill>
                <a:srgbClr val="A8DBA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85" name="Google Shape;1585;p27"/>
          <p:cNvSpPr txBox="1"/>
          <p:nvPr/>
        </p:nvSpPr>
        <p:spPr>
          <a:xfrm>
            <a:off x="2689574" y="1070350"/>
            <a:ext cx="17661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Creation and Update of Portfolio</a:t>
            </a:r>
            <a:endParaRPr sz="1200">
              <a:solidFill>
                <a:srgbClr val="A8DBA7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586" name="Google Shape;1586;p27"/>
          <p:cNvSpPr txBox="1"/>
          <p:nvPr/>
        </p:nvSpPr>
        <p:spPr>
          <a:xfrm flipH="1">
            <a:off x="2744864" y="1860688"/>
            <a:ext cx="13275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0F09F"/>
                </a:solidFill>
                <a:latin typeface="Unica One"/>
                <a:ea typeface="Unica One"/>
                <a:cs typeface="Unica One"/>
                <a:sym typeface="Unica One"/>
              </a:rPr>
              <a:t>Portfolio</a:t>
            </a:r>
            <a:endParaRPr b="1" sz="1700">
              <a:solidFill>
                <a:srgbClr val="D0F09F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grpSp>
        <p:nvGrpSpPr>
          <p:cNvPr id="1587" name="Google Shape;1587;p27"/>
          <p:cNvGrpSpPr/>
          <p:nvPr/>
        </p:nvGrpSpPr>
        <p:grpSpPr>
          <a:xfrm>
            <a:off x="2748148" y="1996675"/>
            <a:ext cx="1450879" cy="2269693"/>
            <a:chOff x="2885998" y="1848450"/>
            <a:chExt cx="1450879" cy="2269693"/>
          </a:xfrm>
        </p:grpSpPr>
        <p:grpSp>
          <p:nvGrpSpPr>
            <p:cNvPr id="1588" name="Google Shape;1588;p27"/>
            <p:cNvGrpSpPr/>
            <p:nvPr/>
          </p:nvGrpSpPr>
          <p:grpSpPr>
            <a:xfrm>
              <a:off x="2885998" y="2348686"/>
              <a:ext cx="1450879" cy="1769458"/>
              <a:chOff x="2885998" y="2348686"/>
              <a:chExt cx="1450879" cy="1769458"/>
            </a:xfrm>
          </p:grpSpPr>
          <p:sp>
            <p:nvSpPr>
              <p:cNvPr id="1589" name="Google Shape;1589;p27"/>
              <p:cNvSpPr/>
              <p:nvPr/>
            </p:nvSpPr>
            <p:spPr>
              <a:xfrm>
                <a:off x="2960921" y="3368159"/>
                <a:ext cx="1300293" cy="749984"/>
              </a:xfrm>
              <a:custGeom>
                <a:rect b="b" l="l" r="r" t="t"/>
                <a:pathLst>
                  <a:path extrusionOk="0" h="36407" w="63121">
                    <a:moveTo>
                      <a:pt x="36078" y="0"/>
                    </a:moveTo>
                    <a:cubicBezTo>
                      <a:pt x="27345" y="0"/>
                      <a:pt x="18134" y="2131"/>
                      <a:pt x="10947" y="6285"/>
                    </a:cubicBezTo>
                    <a:cubicBezTo>
                      <a:pt x="8210" y="7798"/>
                      <a:pt x="5762" y="9778"/>
                      <a:pt x="3709" y="12118"/>
                    </a:cubicBezTo>
                    <a:lnTo>
                      <a:pt x="73" y="12406"/>
                    </a:lnTo>
                    <a:lnTo>
                      <a:pt x="73" y="20652"/>
                    </a:lnTo>
                    <a:cubicBezTo>
                      <a:pt x="0" y="24901"/>
                      <a:pt x="2521" y="28933"/>
                      <a:pt x="7742" y="31958"/>
                    </a:cubicBezTo>
                    <a:cubicBezTo>
                      <a:pt x="12914" y="34944"/>
                      <a:pt x="19824" y="36407"/>
                      <a:pt x="27061" y="36407"/>
                    </a:cubicBezTo>
                    <a:cubicBezTo>
                      <a:pt x="35794" y="36407"/>
                      <a:pt x="45004" y="34276"/>
                      <a:pt x="52210" y="30122"/>
                    </a:cubicBezTo>
                    <a:cubicBezTo>
                      <a:pt x="59448" y="25945"/>
                      <a:pt x="63120" y="20580"/>
                      <a:pt x="63084" y="15503"/>
                    </a:cubicBezTo>
                    <a:lnTo>
                      <a:pt x="63084" y="7114"/>
                    </a:lnTo>
                    <a:lnTo>
                      <a:pt x="59376" y="7438"/>
                    </a:lnTo>
                    <a:cubicBezTo>
                      <a:pt x="58187" y="6285"/>
                      <a:pt x="56819" y="5277"/>
                      <a:pt x="55379" y="4449"/>
                    </a:cubicBezTo>
                    <a:cubicBezTo>
                      <a:pt x="50223" y="1463"/>
                      <a:pt x="43315" y="0"/>
                      <a:pt x="36078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CCCCCC"/>
                  </a:gs>
                  <a:gs pos="100000">
                    <a:srgbClr val="B7B7B7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27"/>
              <p:cNvSpPr/>
              <p:nvPr/>
            </p:nvSpPr>
            <p:spPr>
              <a:xfrm>
                <a:off x="2885998" y="3191184"/>
                <a:ext cx="1450879" cy="749696"/>
              </a:xfrm>
              <a:custGeom>
                <a:rect b="b" l="l" r="r" t="t"/>
                <a:pathLst>
                  <a:path extrusionOk="0" h="36393" w="70431">
                    <a:moveTo>
                      <a:pt x="39691" y="0"/>
                    </a:moveTo>
                    <a:cubicBezTo>
                      <a:pt x="30965" y="0"/>
                      <a:pt x="21764" y="2120"/>
                      <a:pt x="14584" y="6271"/>
                    </a:cubicBezTo>
                    <a:cubicBezTo>
                      <a:pt x="1405" y="13868"/>
                      <a:pt x="1" y="25354"/>
                      <a:pt x="11379" y="31943"/>
                    </a:cubicBezTo>
                    <a:cubicBezTo>
                      <a:pt x="16551" y="34929"/>
                      <a:pt x="23461" y="36392"/>
                      <a:pt x="30698" y="36392"/>
                    </a:cubicBezTo>
                    <a:cubicBezTo>
                      <a:pt x="39431" y="36392"/>
                      <a:pt x="48641" y="34262"/>
                      <a:pt x="55847" y="30107"/>
                    </a:cubicBezTo>
                    <a:cubicBezTo>
                      <a:pt x="68990" y="22510"/>
                      <a:pt x="70430" y="11024"/>
                      <a:pt x="59016" y="4434"/>
                    </a:cubicBezTo>
                    <a:cubicBezTo>
                      <a:pt x="53854" y="1462"/>
                      <a:pt x="46937" y="0"/>
                      <a:pt x="3969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27"/>
              <p:cNvSpPr/>
              <p:nvPr/>
            </p:nvSpPr>
            <p:spPr>
              <a:xfrm>
                <a:off x="3304343" y="2348686"/>
                <a:ext cx="614189" cy="1406341"/>
              </a:xfrm>
              <a:custGeom>
                <a:rect b="b" l="l" r="r" t="t"/>
                <a:pathLst>
                  <a:path extrusionOk="0" h="68269" w="29815">
                    <a:moveTo>
                      <a:pt x="29814" y="0"/>
                    </a:moveTo>
                    <a:lnTo>
                      <a:pt x="1" y="17247"/>
                    </a:lnTo>
                    <a:lnTo>
                      <a:pt x="1" y="68269"/>
                    </a:lnTo>
                    <a:lnTo>
                      <a:pt x="29814" y="51058"/>
                    </a:lnTo>
                    <a:lnTo>
                      <a:pt x="29814" y="0"/>
                    </a:ln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3339940" y="2399114"/>
                <a:ext cx="563760" cy="1289169"/>
              </a:xfrm>
              <a:custGeom>
                <a:rect b="b" l="l" r="r" t="t"/>
                <a:pathLst>
                  <a:path extrusionOk="0" h="62581" w="27367">
                    <a:moveTo>
                      <a:pt x="27366" y="1"/>
                    </a:moveTo>
                    <a:lnTo>
                      <a:pt x="1" y="15808"/>
                    </a:lnTo>
                    <a:lnTo>
                      <a:pt x="1" y="62580"/>
                    </a:lnTo>
                    <a:lnTo>
                      <a:pt x="27366" y="46809"/>
                    </a:lnTo>
                    <a:lnTo>
                      <a:pt x="27366" y="1"/>
                    </a:ln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3304343" y="2712900"/>
                <a:ext cx="35626" cy="1042124"/>
              </a:xfrm>
              <a:custGeom>
                <a:rect b="b" l="l" r="r" t="t"/>
                <a:pathLst>
                  <a:path extrusionOk="0" h="51022" w="1729">
                    <a:moveTo>
                      <a:pt x="1" y="0"/>
                    </a:moveTo>
                    <a:lnTo>
                      <a:pt x="1" y="51022"/>
                    </a:lnTo>
                    <a:lnTo>
                      <a:pt x="1729" y="47781"/>
                    </a:lnTo>
                    <a:lnTo>
                      <a:pt x="1729" y="100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0F09F"/>
              </a:solidFill>
              <a:ln cap="flat" cmpd="sng" w="9525">
                <a:solidFill>
                  <a:srgbClr val="D0F09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3304343" y="3363380"/>
                <a:ext cx="614189" cy="391647"/>
              </a:xfrm>
              <a:custGeom>
                <a:rect b="b" l="l" r="r" t="t"/>
                <a:pathLst>
                  <a:path extrusionOk="0" h="19012" w="29815">
                    <a:moveTo>
                      <a:pt x="29094" y="0"/>
                    </a:moveTo>
                    <a:lnTo>
                      <a:pt x="1729" y="15771"/>
                    </a:lnTo>
                    <a:lnTo>
                      <a:pt x="1" y="19012"/>
                    </a:lnTo>
                    <a:lnTo>
                      <a:pt x="29814" y="1801"/>
                    </a:lnTo>
                    <a:lnTo>
                      <a:pt x="29094" y="0"/>
                    </a:lnTo>
                    <a:close/>
                  </a:path>
                </a:pathLst>
              </a:custGeom>
              <a:solidFill>
                <a:srgbClr val="D0F09F"/>
              </a:solidFill>
              <a:ln cap="flat" cmpd="sng" w="9525">
                <a:solidFill>
                  <a:srgbClr val="D0F09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3339940" y="2399114"/>
                <a:ext cx="563760" cy="437153"/>
              </a:xfrm>
              <a:custGeom>
                <a:rect b="b" l="l" r="r" t="t"/>
                <a:pathLst>
                  <a:path extrusionOk="0" h="21221" w="27367">
                    <a:moveTo>
                      <a:pt x="27366" y="1"/>
                    </a:moveTo>
                    <a:lnTo>
                      <a:pt x="1" y="15772"/>
                    </a:lnTo>
                    <a:lnTo>
                      <a:pt x="2449" y="20020"/>
                    </a:lnTo>
                    <a:cubicBezTo>
                      <a:pt x="2882" y="20788"/>
                      <a:pt x="3682" y="21221"/>
                      <a:pt x="4508" y="21221"/>
                    </a:cubicBezTo>
                    <a:cubicBezTo>
                      <a:pt x="4922" y="21221"/>
                      <a:pt x="5342" y="21112"/>
                      <a:pt x="5726" y="20884"/>
                    </a:cubicBezTo>
                    <a:lnTo>
                      <a:pt x="23189" y="10803"/>
                    </a:lnTo>
                    <a:cubicBezTo>
                      <a:pt x="24594" y="10010"/>
                      <a:pt x="25566" y="8678"/>
                      <a:pt x="25890" y="7094"/>
                    </a:cubicBezTo>
                    <a:lnTo>
                      <a:pt x="27366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3627001" y="2670602"/>
                <a:ext cx="21" cy="215847"/>
              </a:xfrm>
              <a:custGeom>
                <a:rect b="b" l="l" r="r" t="t"/>
                <a:pathLst>
                  <a:path extrusionOk="0" fill="none" h="10478" w="1">
                    <a:moveTo>
                      <a:pt x="1" y="0"/>
                    </a:moveTo>
                    <a:lnTo>
                      <a:pt x="1" y="10478"/>
                    </a:lnTo>
                  </a:path>
                </a:pathLst>
              </a:custGeom>
              <a:noFill/>
              <a:ln cap="flat" cmpd="sng" w="9000">
                <a:solidFill>
                  <a:srgbClr val="EEEEEE"/>
                </a:solidFill>
                <a:prstDash val="solid"/>
                <a:miter lim="360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3670776" y="2645367"/>
                <a:ext cx="0" cy="215126"/>
              </a:xfrm>
              <a:custGeom>
                <a:rect b="b" l="l" r="r" t="t"/>
                <a:pathLst>
                  <a:path extrusionOk="0" fill="none" h="10443" w="0">
                    <a:moveTo>
                      <a:pt x="0" y="10443"/>
                    </a:moveTo>
                    <a:lnTo>
                      <a:pt x="0" y="1"/>
                    </a:lnTo>
                  </a:path>
                </a:pathLst>
              </a:custGeom>
              <a:noFill/>
              <a:ln cap="flat" cmpd="sng" w="9000">
                <a:solidFill>
                  <a:srgbClr val="EEEEEE"/>
                </a:solidFill>
                <a:prstDash val="solid"/>
                <a:miter lim="360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3611427" y="2603075"/>
                <a:ext cx="75684" cy="109819"/>
              </a:xfrm>
              <a:custGeom>
                <a:rect b="b" l="l" r="r" t="t"/>
                <a:pathLst>
                  <a:path extrusionOk="0" h="5331" w="3674">
                    <a:moveTo>
                      <a:pt x="2563" y="1"/>
                    </a:moveTo>
                    <a:cubicBezTo>
                      <a:pt x="2340" y="1"/>
                      <a:pt x="2094" y="70"/>
                      <a:pt x="1837" y="217"/>
                    </a:cubicBezTo>
                    <a:cubicBezTo>
                      <a:pt x="829" y="794"/>
                      <a:pt x="0" y="2378"/>
                      <a:pt x="0" y="3710"/>
                    </a:cubicBezTo>
                    <a:cubicBezTo>
                      <a:pt x="0" y="4731"/>
                      <a:pt x="461" y="5330"/>
                      <a:pt x="1114" y="5330"/>
                    </a:cubicBezTo>
                    <a:cubicBezTo>
                      <a:pt x="1336" y="5330"/>
                      <a:pt x="1581" y="5261"/>
                      <a:pt x="1837" y="5114"/>
                    </a:cubicBezTo>
                    <a:cubicBezTo>
                      <a:pt x="2845" y="4502"/>
                      <a:pt x="3673" y="2954"/>
                      <a:pt x="3673" y="1586"/>
                    </a:cubicBezTo>
                    <a:cubicBezTo>
                      <a:pt x="3673" y="594"/>
                      <a:pt x="3214" y="1"/>
                      <a:pt x="25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3627001" y="2625859"/>
                <a:ext cx="43775" cy="63963"/>
              </a:xfrm>
              <a:custGeom>
                <a:rect b="b" l="l" r="r" t="t"/>
                <a:pathLst>
                  <a:path extrusionOk="0" h="3105" w="2125">
                    <a:moveTo>
                      <a:pt x="1484" y="1"/>
                    </a:moveTo>
                    <a:cubicBezTo>
                      <a:pt x="1360" y="1"/>
                      <a:pt x="1224" y="39"/>
                      <a:pt x="1081" y="120"/>
                    </a:cubicBezTo>
                    <a:cubicBezTo>
                      <a:pt x="433" y="588"/>
                      <a:pt x="37" y="1344"/>
                      <a:pt x="1" y="2172"/>
                    </a:cubicBezTo>
                    <a:cubicBezTo>
                      <a:pt x="1" y="2755"/>
                      <a:pt x="254" y="3104"/>
                      <a:pt x="632" y="3104"/>
                    </a:cubicBezTo>
                    <a:cubicBezTo>
                      <a:pt x="768" y="3104"/>
                      <a:pt x="919" y="3059"/>
                      <a:pt x="1081" y="2964"/>
                    </a:cubicBezTo>
                    <a:cubicBezTo>
                      <a:pt x="1729" y="2496"/>
                      <a:pt x="2125" y="1740"/>
                      <a:pt x="2125" y="948"/>
                    </a:cubicBezTo>
                    <a:cubicBezTo>
                      <a:pt x="2125" y="352"/>
                      <a:pt x="1860" y="1"/>
                      <a:pt x="1484" y="1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3611427" y="2818613"/>
                <a:ext cx="75684" cy="109716"/>
              </a:xfrm>
              <a:custGeom>
                <a:rect b="b" l="l" r="r" t="t"/>
                <a:pathLst>
                  <a:path extrusionOk="0" h="5326" w="3674">
                    <a:moveTo>
                      <a:pt x="2570" y="0"/>
                    </a:moveTo>
                    <a:cubicBezTo>
                      <a:pt x="2345" y="0"/>
                      <a:pt x="2097" y="74"/>
                      <a:pt x="1837" y="232"/>
                    </a:cubicBezTo>
                    <a:cubicBezTo>
                      <a:pt x="829" y="809"/>
                      <a:pt x="0" y="2357"/>
                      <a:pt x="0" y="3725"/>
                    </a:cubicBezTo>
                    <a:cubicBezTo>
                      <a:pt x="0" y="4713"/>
                      <a:pt x="456" y="5325"/>
                      <a:pt x="1103" y="5325"/>
                    </a:cubicBezTo>
                    <a:cubicBezTo>
                      <a:pt x="1328" y="5325"/>
                      <a:pt x="1577" y="5251"/>
                      <a:pt x="1837" y="5093"/>
                    </a:cubicBezTo>
                    <a:cubicBezTo>
                      <a:pt x="2845" y="4517"/>
                      <a:pt x="3673" y="2969"/>
                      <a:pt x="3673" y="1601"/>
                    </a:cubicBezTo>
                    <a:cubicBezTo>
                      <a:pt x="3673" y="612"/>
                      <a:pt x="3217" y="0"/>
                      <a:pt x="257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3627001" y="2841705"/>
                <a:ext cx="43775" cy="63530"/>
              </a:xfrm>
              <a:custGeom>
                <a:rect b="b" l="l" r="r" t="t"/>
                <a:pathLst>
                  <a:path extrusionOk="0" h="3084" w="2125">
                    <a:moveTo>
                      <a:pt x="1487" y="0"/>
                    </a:moveTo>
                    <a:cubicBezTo>
                      <a:pt x="1362" y="0"/>
                      <a:pt x="1225" y="39"/>
                      <a:pt x="1081" y="120"/>
                    </a:cubicBezTo>
                    <a:cubicBezTo>
                      <a:pt x="433" y="588"/>
                      <a:pt x="37" y="1344"/>
                      <a:pt x="1" y="2172"/>
                    </a:cubicBezTo>
                    <a:cubicBezTo>
                      <a:pt x="1" y="2739"/>
                      <a:pt x="264" y="3083"/>
                      <a:pt x="654" y="3083"/>
                    </a:cubicBezTo>
                    <a:cubicBezTo>
                      <a:pt x="784" y="3083"/>
                      <a:pt x="928" y="3045"/>
                      <a:pt x="1081" y="2964"/>
                    </a:cubicBezTo>
                    <a:cubicBezTo>
                      <a:pt x="1729" y="2496"/>
                      <a:pt x="2125" y="1740"/>
                      <a:pt x="2125" y="912"/>
                    </a:cubicBezTo>
                    <a:cubicBezTo>
                      <a:pt x="2125" y="345"/>
                      <a:pt x="1862" y="0"/>
                      <a:pt x="1487" y="0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02" name="Google Shape;1602;p27"/>
            <p:cNvCxnSpPr/>
            <p:nvPr/>
          </p:nvCxnSpPr>
          <p:spPr>
            <a:xfrm>
              <a:off x="2897850" y="1848450"/>
              <a:ext cx="0" cy="2014500"/>
            </a:xfrm>
            <a:prstGeom prst="straightConnector1">
              <a:avLst/>
            </a:prstGeom>
            <a:noFill/>
            <a:ln cap="flat" cmpd="sng" w="19050">
              <a:solidFill>
                <a:srgbClr val="A8DBA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03" name="Google Shape;1603;p27"/>
          <p:cNvSpPr txBox="1"/>
          <p:nvPr/>
        </p:nvSpPr>
        <p:spPr>
          <a:xfrm flipH="1">
            <a:off x="6685800" y="1860700"/>
            <a:ext cx="1738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0F09F"/>
                </a:solidFill>
                <a:latin typeface="Unica One"/>
                <a:ea typeface="Unica One"/>
                <a:cs typeface="Unica One"/>
                <a:sym typeface="Unica One"/>
              </a:rPr>
              <a:t>documentation</a:t>
            </a:r>
            <a:endParaRPr b="1" sz="1700">
              <a:solidFill>
                <a:srgbClr val="D0F09F"/>
              </a:solidFill>
              <a:latin typeface="Unica One"/>
              <a:ea typeface="Unica One"/>
              <a:cs typeface="Unica One"/>
              <a:sym typeface="Unica One"/>
            </a:endParaRPr>
          </a:p>
        </p:txBody>
      </p:sp>
      <p:grpSp>
        <p:nvGrpSpPr>
          <p:cNvPr id="1604" name="Google Shape;1604;p27"/>
          <p:cNvGrpSpPr/>
          <p:nvPr/>
        </p:nvGrpSpPr>
        <p:grpSpPr>
          <a:xfrm>
            <a:off x="6663450" y="2011375"/>
            <a:ext cx="1450858" cy="2254993"/>
            <a:chOff x="6801300" y="1863150"/>
            <a:chExt cx="1450858" cy="2254993"/>
          </a:xfrm>
        </p:grpSpPr>
        <p:grpSp>
          <p:nvGrpSpPr>
            <p:cNvPr id="1605" name="Google Shape;1605;p27"/>
            <p:cNvGrpSpPr/>
            <p:nvPr/>
          </p:nvGrpSpPr>
          <p:grpSpPr>
            <a:xfrm>
              <a:off x="6801300" y="2418396"/>
              <a:ext cx="1450858" cy="1699747"/>
              <a:chOff x="6801300" y="2418396"/>
              <a:chExt cx="1450858" cy="1699747"/>
            </a:xfrm>
          </p:grpSpPr>
          <p:sp>
            <p:nvSpPr>
              <p:cNvPr id="1606" name="Google Shape;1606;p27"/>
              <p:cNvSpPr/>
              <p:nvPr/>
            </p:nvSpPr>
            <p:spPr>
              <a:xfrm>
                <a:off x="6876202" y="3368159"/>
                <a:ext cx="1300293" cy="749984"/>
              </a:xfrm>
              <a:custGeom>
                <a:rect b="b" l="l" r="r" t="t"/>
                <a:pathLst>
                  <a:path extrusionOk="0" h="36407" w="63121">
                    <a:moveTo>
                      <a:pt x="36079" y="0"/>
                    </a:moveTo>
                    <a:cubicBezTo>
                      <a:pt x="27345" y="0"/>
                      <a:pt x="18134" y="2131"/>
                      <a:pt x="10947" y="6285"/>
                    </a:cubicBezTo>
                    <a:cubicBezTo>
                      <a:pt x="8211" y="7798"/>
                      <a:pt x="5762" y="9778"/>
                      <a:pt x="3710" y="12118"/>
                    </a:cubicBezTo>
                    <a:lnTo>
                      <a:pt x="73" y="12406"/>
                    </a:lnTo>
                    <a:lnTo>
                      <a:pt x="73" y="20652"/>
                    </a:lnTo>
                    <a:cubicBezTo>
                      <a:pt x="1" y="24901"/>
                      <a:pt x="2521" y="28933"/>
                      <a:pt x="7742" y="31958"/>
                    </a:cubicBezTo>
                    <a:cubicBezTo>
                      <a:pt x="12915" y="34944"/>
                      <a:pt x="19825" y="36407"/>
                      <a:pt x="27061" y="36407"/>
                    </a:cubicBezTo>
                    <a:cubicBezTo>
                      <a:pt x="35795" y="36407"/>
                      <a:pt x="45004" y="34276"/>
                      <a:pt x="52211" y="30122"/>
                    </a:cubicBezTo>
                    <a:cubicBezTo>
                      <a:pt x="59448" y="25945"/>
                      <a:pt x="63121" y="20580"/>
                      <a:pt x="63085" y="15503"/>
                    </a:cubicBezTo>
                    <a:lnTo>
                      <a:pt x="63085" y="7114"/>
                    </a:lnTo>
                    <a:lnTo>
                      <a:pt x="59376" y="7438"/>
                    </a:lnTo>
                    <a:cubicBezTo>
                      <a:pt x="58188" y="6285"/>
                      <a:pt x="56856" y="5277"/>
                      <a:pt x="55379" y="4449"/>
                    </a:cubicBezTo>
                    <a:cubicBezTo>
                      <a:pt x="50223" y="1463"/>
                      <a:pt x="43315" y="0"/>
                      <a:pt x="36079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CCCCCC"/>
                  </a:gs>
                  <a:gs pos="100000">
                    <a:srgbClr val="B7B7B7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27"/>
              <p:cNvSpPr/>
              <p:nvPr/>
            </p:nvSpPr>
            <p:spPr>
              <a:xfrm>
                <a:off x="6801300" y="3191184"/>
                <a:ext cx="1450858" cy="749696"/>
              </a:xfrm>
              <a:custGeom>
                <a:rect b="b" l="l" r="r" t="t"/>
                <a:pathLst>
                  <a:path extrusionOk="0" h="36393" w="70430">
                    <a:moveTo>
                      <a:pt x="39691" y="0"/>
                    </a:moveTo>
                    <a:cubicBezTo>
                      <a:pt x="30965" y="0"/>
                      <a:pt x="21764" y="2120"/>
                      <a:pt x="14583" y="6271"/>
                    </a:cubicBezTo>
                    <a:cubicBezTo>
                      <a:pt x="1441" y="13868"/>
                      <a:pt x="0" y="25354"/>
                      <a:pt x="11378" y="31943"/>
                    </a:cubicBezTo>
                    <a:cubicBezTo>
                      <a:pt x="16551" y="34929"/>
                      <a:pt x="23461" y="36392"/>
                      <a:pt x="30697" y="36392"/>
                    </a:cubicBezTo>
                    <a:cubicBezTo>
                      <a:pt x="39431" y="36392"/>
                      <a:pt x="48640" y="34262"/>
                      <a:pt x="55847" y="30107"/>
                    </a:cubicBezTo>
                    <a:cubicBezTo>
                      <a:pt x="68989" y="22510"/>
                      <a:pt x="70430" y="11024"/>
                      <a:pt x="59015" y="4434"/>
                    </a:cubicBezTo>
                    <a:cubicBezTo>
                      <a:pt x="53854" y="1462"/>
                      <a:pt x="46936" y="0"/>
                      <a:pt x="3969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27"/>
              <p:cNvSpPr/>
              <p:nvPr/>
            </p:nvSpPr>
            <p:spPr>
              <a:xfrm>
                <a:off x="7164004" y="2418396"/>
                <a:ext cx="563740" cy="1289169"/>
              </a:xfrm>
              <a:custGeom>
                <a:rect b="b" l="l" r="r" t="t"/>
                <a:pathLst>
                  <a:path extrusionOk="0" h="62581" w="27366">
                    <a:moveTo>
                      <a:pt x="27366" y="1"/>
                    </a:moveTo>
                    <a:lnTo>
                      <a:pt x="1" y="15808"/>
                    </a:lnTo>
                    <a:lnTo>
                      <a:pt x="1" y="62580"/>
                    </a:lnTo>
                    <a:lnTo>
                      <a:pt x="27366" y="46809"/>
                    </a:lnTo>
                    <a:lnTo>
                      <a:pt x="27366" y="1"/>
                    </a:ln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27"/>
              <p:cNvSpPr/>
              <p:nvPr/>
            </p:nvSpPr>
            <p:spPr>
              <a:xfrm>
                <a:off x="7269332" y="2513341"/>
                <a:ext cx="563740" cy="1289169"/>
              </a:xfrm>
              <a:custGeom>
                <a:rect b="b" l="l" r="r" t="t"/>
                <a:pathLst>
                  <a:path extrusionOk="0" h="62581" w="27366">
                    <a:moveTo>
                      <a:pt x="27366" y="1"/>
                    </a:moveTo>
                    <a:lnTo>
                      <a:pt x="1" y="15808"/>
                    </a:lnTo>
                    <a:lnTo>
                      <a:pt x="1" y="62580"/>
                    </a:lnTo>
                    <a:lnTo>
                      <a:pt x="27366" y="46809"/>
                    </a:lnTo>
                    <a:lnTo>
                      <a:pt x="27366" y="1"/>
                    </a:ln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27"/>
              <p:cNvSpPr/>
              <p:nvPr/>
            </p:nvSpPr>
            <p:spPr>
              <a:xfrm>
                <a:off x="7400616" y="2728447"/>
                <a:ext cx="296722" cy="216609"/>
              </a:xfrm>
              <a:custGeom>
                <a:rect b="b" l="l" r="r" t="t"/>
                <a:pathLst>
                  <a:path extrusionOk="0" h="10515" w="14404">
                    <a:moveTo>
                      <a:pt x="14404" y="1"/>
                    </a:moveTo>
                    <a:lnTo>
                      <a:pt x="1" y="8282"/>
                    </a:lnTo>
                    <a:lnTo>
                      <a:pt x="1" y="10514"/>
                    </a:lnTo>
                    <a:lnTo>
                      <a:pt x="14404" y="2197"/>
                    </a:lnTo>
                    <a:lnTo>
                      <a:pt x="14404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27"/>
              <p:cNvSpPr/>
              <p:nvPr/>
            </p:nvSpPr>
            <p:spPr>
              <a:xfrm>
                <a:off x="7364277" y="2838966"/>
                <a:ext cx="370141" cy="248498"/>
              </a:xfrm>
              <a:custGeom>
                <a:rect b="b" l="l" r="r" t="t"/>
                <a:pathLst>
                  <a:path extrusionOk="0" h="12063" w="17968">
                    <a:moveTo>
                      <a:pt x="17968" y="1"/>
                    </a:moveTo>
                    <a:lnTo>
                      <a:pt x="0" y="10406"/>
                    </a:lnTo>
                    <a:lnTo>
                      <a:pt x="0" y="12063"/>
                    </a:lnTo>
                    <a:lnTo>
                      <a:pt x="17968" y="1657"/>
                    </a:lnTo>
                    <a:lnTo>
                      <a:pt x="17968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27"/>
              <p:cNvSpPr/>
              <p:nvPr/>
            </p:nvSpPr>
            <p:spPr>
              <a:xfrm>
                <a:off x="7364277" y="2939102"/>
                <a:ext cx="370141" cy="247756"/>
              </a:xfrm>
              <a:custGeom>
                <a:rect b="b" l="l" r="r" t="t"/>
                <a:pathLst>
                  <a:path extrusionOk="0" h="12027" w="17968">
                    <a:moveTo>
                      <a:pt x="17968" y="0"/>
                    </a:moveTo>
                    <a:lnTo>
                      <a:pt x="0" y="10406"/>
                    </a:lnTo>
                    <a:lnTo>
                      <a:pt x="0" y="12027"/>
                    </a:lnTo>
                    <a:lnTo>
                      <a:pt x="17968" y="1657"/>
                    </a:lnTo>
                    <a:lnTo>
                      <a:pt x="17968" y="0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27"/>
              <p:cNvSpPr/>
              <p:nvPr/>
            </p:nvSpPr>
            <p:spPr>
              <a:xfrm>
                <a:off x="7364277" y="3098567"/>
                <a:ext cx="266296" cy="188428"/>
              </a:xfrm>
              <a:custGeom>
                <a:rect b="b" l="l" r="r" t="t"/>
                <a:pathLst>
                  <a:path extrusionOk="0" h="9147" w="12927">
                    <a:moveTo>
                      <a:pt x="12927" y="1"/>
                    </a:moveTo>
                    <a:lnTo>
                      <a:pt x="0" y="7490"/>
                    </a:lnTo>
                    <a:lnTo>
                      <a:pt x="0" y="9147"/>
                    </a:lnTo>
                    <a:lnTo>
                      <a:pt x="12927" y="1657"/>
                    </a:lnTo>
                    <a:lnTo>
                      <a:pt x="12927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27"/>
              <p:cNvSpPr/>
              <p:nvPr/>
            </p:nvSpPr>
            <p:spPr>
              <a:xfrm>
                <a:off x="7364277" y="3166073"/>
                <a:ext cx="370141" cy="247756"/>
              </a:xfrm>
              <a:custGeom>
                <a:rect b="b" l="l" r="r" t="t"/>
                <a:pathLst>
                  <a:path extrusionOk="0" h="12027" w="17968">
                    <a:moveTo>
                      <a:pt x="17968" y="0"/>
                    </a:moveTo>
                    <a:lnTo>
                      <a:pt x="0" y="10370"/>
                    </a:lnTo>
                    <a:lnTo>
                      <a:pt x="0" y="12027"/>
                    </a:lnTo>
                    <a:lnTo>
                      <a:pt x="17968" y="1621"/>
                    </a:lnTo>
                    <a:lnTo>
                      <a:pt x="17968" y="0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27"/>
              <p:cNvSpPr/>
              <p:nvPr/>
            </p:nvSpPr>
            <p:spPr>
              <a:xfrm>
                <a:off x="7364277" y="3324796"/>
                <a:ext cx="266296" cy="189170"/>
              </a:xfrm>
              <a:custGeom>
                <a:rect b="b" l="l" r="r" t="t"/>
                <a:pathLst>
                  <a:path extrusionOk="0" h="9183" w="12927">
                    <a:moveTo>
                      <a:pt x="12927" y="1"/>
                    </a:moveTo>
                    <a:lnTo>
                      <a:pt x="0" y="7526"/>
                    </a:lnTo>
                    <a:lnTo>
                      <a:pt x="0" y="9183"/>
                    </a:lnTo>
                    <a:lnTo>
                      <a:pt x="12927" y="1657"/>
                    </a:lnTo>
                    <a:lnTo>
                      <a:pt x="12927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27"/>
              <p:cNvSpPr/>
              <p:nvPr/>
            </p:nvSpPr>
            <p:spPr>
              <a:xfrm>
                <a:off x="7638711" y="3370054"/>
                <a:ext cx="162472" cy="123147"/>
              </a:xfrm>
              <a:custGeom>
                <a:rect b="b" l="l" r="r" t="t"/>
                <a:pathLst>
                  <a:path extrusionOk="0" fill="none" h="5978" w="7887">
                    <a:moveTo>
                      <a:pt x="1" y="5977"/>
                    </a:moveTo>
                    <a:cubicBezTo>
                      <a:pt x="1" y="5977"/>
                      <a:pt x="1261" y="1873"/>
                      <a:pt x="1945" y="1080"/>
                    </a:cubicBezTo>
                    <a:cubicBezTo>
                      <a:pt x="2629" y="324"/>
                      <a:pt x="3098" y="1224"/>
                      <a:pt x="2701" y="3025"/>
                    </a:cubicBezTo>
                    <a:cubicBezTo>
                      <a:pt x="2449" y="4213"/>
                      <a:pt x="3278" y="4429"/>
                      <a:pt x="4070" y="2377"/>
                    </a:cubicBezTo>
                    <a:cubicBezTo>
                      <a:pt x="4934" y="216"/>
                      <a:pt x="5906" y="36"/>
                      <a:pt x="5870" y="1080"/>
                    </a:cubicBezTo>
                    <a:cubicBezTo>
                      <a:pt x="5834" y="2161"/>
                      <a:pt x="6086" y="3241"/>
                      <a:pt x="6842" y="2233"/>
                    </a:cubicBezTo>
                    <a:cubicBezTo>
                      <a:pt x="7346" y="1549"/>
                      <a:pt x="7670" y="792"/>
                      <a:pt x="7886" y="0"/>
                    </a:cubicBezTo>
                  </a:path>
                </a:pathLst>
              </a:custGeom>
              <a:solidFill>
                <a:srgbClr val="589EA5"/>
              </a:solidFill>
              <a:ln cap="rnd" cmpd="sng" w="9000">
                <a:solidFill>
                  <a:srgbClr val="589EA5"/>
                </a:solidFill>
                <a:prstDash val="solid"/>
                <a:miter lim="360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27"/>
              <p:cNvSpPr/>
              <p:nvPr/>
            </p:nvSpPr>
            <p:spPr>
              <a:xfrm>
                <a:off x="7676553" y="3419000"/>
                <a:ext cx="124630" cy="74201"/>
              </a:xfrm>
              <a:custGeom>
                <a:rect b="b" l="l" r="r" t="t"/>
                <a:pathLst>
                  <a:path extrusionOk="0" fill="none" h="3602" w="6050">
                    <a:moveTo>
                      <a:pt x="0" y="3601"/>
                    </a:moveTo>
                    <a:cubicBezTo>
                      <a:pt x="0" y="3601"/>
                      <a:pt x="2701" y="1837"/>
                      <a:pt x="6049" y="1"/>
                    </a:cubicBezTo>
                  </a:path>
                </a:pathLst>
              </a:custGeom>
              <a:solidFill>
                <a:srgbClr val="589EA5"/>
              </a:solidFill>
              <a:ln cap="rnd" cmpd="sng" w="9000">
                <a:solidFill>
                  <a:srgbClr val="589EA5"/>
                </a:solidFill>
                <a:prstDash val="solid"/>
                <a:miter lim="3600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27"/>
              <p:cNvSpPr/>
              <p:nvPr/>
            </p:nvSpPr>
            <p:spPr>
              <a:xfrm>
                <a:off x="7918356" y="3428641"/>
                <a:ext cx="56403" cy="55290"/>
              </a:xfrm>
              <a:custGeom>
                <a:rect b="b" l="l" r="r" t="t"/>
                <a:pathLst>
                  <a:path extrusionOk="0" h="2684" w="2738">
                    <a:moveTo>
                      <a:pt x="2737" y="1"/>
                    </a:moveTo>
                    <a:lnTo>
                      <a:pt x="1" y="289"/>
                    </a:lnTo>
                    <a:lnTo>
                      <a:pt x="577" y="2089"/>
                    </a:lnTo>
                    <a:cubicBezTo>
                      <a:pt x="685" y="2485"/>
                      <a:pt x="1018" y="2683"/>
                      <a:pt x="1351" y="2683"/>
                    </a:cubicBezTo>
                    <a:cubicBezTo>
                      <a:pt x="1684" y="2683"/>
                      <a:pt x="2017" y="2485"/>
                      <a:pt x="2125" y="2089"/>
                    </a:cubicBezTo>
                    <a:lnTo>
                      <a:pt x="2737" y="1"/>
                    </a:ln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27"/>
              <p:cNvSpPr/>
              <p:nvPr/>
            </p:nvSpPr>
            <p:spPr>
              <a:xfrm>
                <a:off x="7876826" y="3309222"/>
                <a:ext cx="140204" cy="136413"/>
              </a:xfrm>
              <a:custGeom>
                <a:rect b="b" l="l" r="r" t="t"/>
                <a:pathLst>
                  <a:path extrusionOk="0" h="6622" w="6806">
                    <a:moveTo>
                      <a:pt x="6805" y="1"/>
                    </a:moveTo>
                    <a:lnTo>
                      <a:pt x="0" y="721"/>
                    </a:lnTo>
                    <a:lnTo>
                      <a:pt x="1332" y="5150"/>
                    </a:lnTo>
                    <a:cubicBezTo>
                      <a:pt x="1637" y="6135"/>
                      <a:pt x="2477" y="6621"/>
                      <a:pt x="3310" y="6621"/>
                    </a:cubicBezTo>
                    <a:cubicBezTo>
                      <a:pt x="4151" y="6621"/>
                      <a:pt x="4986" y="6126"/>
                      <a:pt x="5257" y="5150"/>
                    </a:cubicBezTo>
                    <a:lnTo>
                      <a:pt x="6805" y="1"/>
                    </a:ln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27"/>
              <p:cNvSpPr/>
              <p:nvPr/>
            </p:nvSpPr>
            <p:spPr>
              <a:xfrm>
                <a:off x="7875343" y="2807262"/>
                <a:ext cx="141687" cy="543613"/>
              </a:xfrm>
              <a:custGeom>
                <a:rect b="b" l="l" r="r" t="t"/>
                <a:pathLst>
                  <a:path extrusionOk="0" h="26389" w="6878">
                    <a:moveTo>
                      <a:pt x="3882" y="1"/>
                    </a:moveTo>
                    <a:cubicBezTo>
                      <a:pt x="2938" y="1"/>
                      <a:pt x="1948" y="228"/>
                      <a:pt x="1188" y="675"/>
                    </a:cubicBezTo>
                    <a:cubicBezTo>
                      <a:pt x="864" y="855"/>
                      <a:pt x="612" y="1071"/>
                      <a:pt x="396" y="1324"/>
                    </a:cubicBezTo>
                    <a:lnTo>
                      <a:pt x="0" y="1360"/>
                    </a:lnTo>
                    <a:lnTo>
                      <a:pt x="0" y="24656"/>
                    </a:lnTo>
                    <a:cubicBezTo>
                      <a:pt x="0" y="25196"/>
                      <a:pt x="324" y="25664"/>
                      <a:pt x="828" y="25880"/>
                    </a:cubicBezTo>
                    <a:cubicBezTo>
                      <a:pt x="1401" y="26224"/>
                      <a:pt x="2161" y="26389"/>
                      <a:pt x="2954" y="26389"/>
                    </a:cubicBezTo>
                    <a:cubicBezTo>
                      <a:pt x="3904" y="26389"/>
                      <a:pt x="4904" y="26152"/>
                      <a:pt x="5689" y="25700"/>
                    </a:cubicBezTo>
                    <a:cubicBezTo>
                      <a:pt x="6481" y="25232"/>
                      <a:pt x="6877" y="24656"/>
                      <a:pt x="6877" y="24080"/>
                    </a:cubicBezTo>
                    <a:lnTo>
                      <a:pt x="6877" y="783"/>
                    </a:lnTo>
                    <a:lnTo>
                      <a:pt x="6481" y="819"/>
                    </a:lnTo>
                    <a:cubicBezTo>
                      <a:pt x="6337" y="675"/>
                      <a:pt x="6193" y="567"/>
                      <a:pt x="6013" y="495"/>
                    </a:cubicBezTo>
                    <a:cubicBezTo>
                      <a:pt x="5451" y="165"/>
                      <a:pt x="4683" y="1"/>
                      <a:pt x="3882" y="1"/>
                    </a:cubicBez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27"/>
              <p:cNvSpPr/>
              <p:nvPr/>
            </p:nvSpPr>
            <p:spPr>
              <a:xfrm>
                <a:off x="7867185" y="2787857"/>
                <a:ext cx="158744" cy="81452"/>
              </a:xfrm>
              <a:custGeom>
                <a:rect b="b" l="l" r="r" t="t"/>
                <a:pathLst>
                  <a:path extrusionOk="0" h="3954" w="7706">
                    <a:moveTo>
                      <a:pt x="4332" y="1"/>
                    </a:moveTo>
                    <a:cubicBezTo>
                      <a:pt x="3378" y="1"/>
                      <a:pt x="2373" y="228"/>
                      <a:pt x="1584" y="681"/>
                    </a:cubicBezTo>
                    <a:cubicBezTo>
                      <a:pt x="144" y="1509"/>
                      <a:pt x="0" y="2770"/>
                      <a:pt x="1224" y="3490"/>
                    </a:cubicBezTo>
                    <a:cubicBezTo>
                      <a:pt x="1794" y="3799"/>
                      <a:pt x="2549" y="3954"/>
                      <a:pt x="3337" y="3954"/>
                    </a:cubicBezTo>
                    <a:cubicBezTo>
                      <a:pt x="4292" y="3954"/>
                      <a:pt x="5297" y="3727"/>
                      <a:pt x="6085" y="3274"/>
                    </a:cubicBezTo>
                    <a:cubicBezTo>
                      <a:pt x="7526" y="2446"/>
                      <a:pt x="7706" y="1185"/>
                      <a:pt x="6445" y="465"/>
                    </a:cubicBezTo>
                    <a:cubicBezTo>
                      <a:pt x="5875" y="156"/>
                      <a:pt x="5121" y="1"/>
                      <a:pt x="4332" y="1"/>
                    </a:cubicBezTo>
                    <a:close/>
                  </a:path>
                </a:pathLst>
              </a:custGeom>
              <a:solidFill>
                <a:srgbClr val="A1D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27"/>
              <p:cNvSpPr/>
              <p:nvPr/>
            </p:nvSpPr>
            <p:spPr>
              <a:xfrm>
                <a:off x="7886467" y="2707126"/>
                <a:ext cx="120180" cy="147146"/>
              </a:xfrm>
              <a:custGeom>
                <a:rect b="b" l="l" r="r" t="t"/>
                <a:pathLst>
                  <a:path extrusionOk="0" h="7143" w="5834">
                    <a:moveTo>
                      <a:pt x="3350" y="0"/>
                    </a:moveTo>
                    <a:cubicBezTo>
                      <a:pt x="2540" y="0"/>
                      <a:pt x="1682" y="191"/>
                      <a:pt x="1008" y="567"/>
                    </a:cubicBezTo>
                    <a:cubicBezTo>
                      <a:pt x="756" y="712"/>
                      <a:pt x="540" y="892"/>
                      <a:pt x="324" y="1108"/>
                    </a:cubicBezTo>
                    <a:lnTo>
                      <a:pt x="0" y="1144"/>
                    </a:lnTo>
                    <a:lnTo>
                      <a:pt x="0" y="5716"/>
                    </a:lnTo>
                    <a:cubicBezTo>
                      <a:pt x="36" y="6148"/>
                      <a:pt x="288" y="6545"/>
                      <a:pt x="720" y="6725"/>
                    </a:cubicBezTo>
                    <a:cubicBezTo>
                      <a:pt x="1199" y="7005"/>
                      <a:pt x="1844" y="7142"/>
                      <a:pt x="2521" y="7142"/>
                    </a:cubicBezTo>
                    <a:cubicBezTo>
                      <a:pt x="3320" y="7142"/>
                      <a:pt x="4162" y="6951"/>
                      <a:pt x="4825" y="6581"/>
                    </a:cubicBezTo>
                    <a:cubicBezTo>
                      <a:pt x="5473" y="6185"/>
                      <a:pt x="5833" y="5680"/>
                      <a:pt x="5797" y="5212"/>
                    </a:cubicBezTo>
                    <a:lnTo>
                      <a:pt x="5797" y="639"/>
                    </a:lnTo>
                    <a:lnTo>
                      <a:pt x="5473" y="675"/>
                    </a:lnTo>
                    <a:cubicBezTo>
                      <a:pt x="5365" y="567"/>
                      <a:pt x="5221" y="495"/>
                      <a:pt x="5113" y="387"/>
                    </a:cubicBezTo>
                    <a:cubicBezTo>
                      <a:pt x="4643" y="128"/>
                      <a:pt x="4013" y="0"/>
                      <a:pt x="3350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27"/>
              <p:cNvSpPr/>
              <p:nvPr/>
            </p:nvSpPr>
            <p:spPr>
              <a:xfrm>
                <a:off x="7879051" y="2690913"/>
                <a:ext cx="134271" cy="69072"/>
              </a:xfrm>
              <a:custGeom>
                <a:rect b="b" l="l" r="r" t="t"/>
                <a:pathLst>
                  <a:path extrusionOk="0" h="3353" w="6518">
                    <a:moveTo>
                      <a:pt x="3640" y="1"/>
                    </a:moveTo>
                    <a:cubicBezTo>
                      <a:pt x="2846" y="1"/>
                      <a:pt x="2012" y="192"/>
                      <a:pt x="1368" y="562"/>
                    </a:cubicBezTo>
                    <a:cubicBezTo>
                      <a:pt x="144" y="1282"/>
                      <a:pt x="0" y="2327"/>
                      <a:pt x="1080" y="2939"/>
                    </a:cubicBezTo>
                    <a:cubicBezTo>
                      <a:pt x="1553" y="3216"/>
                      <a:pt x="2188" y="3353"/>
                      <a:pt x="2852" y="3353"/>
                    </a:cubicBezTo>
                    <a:cubicBezTo>
                      <a:pt x="3655" y="3353"/>
                      <a:pt x="4499" y="3153"/>
                      <a:pt x="5149" y="2759"/>
                    </a:cubicBezTo>
                    <a:cubicBezTo>
                      <a:pt x="6337" y="2075"/>
                      <a:pt x="6517" y="994"/>
                      <a:pt x="5437" y="418"/>
                    </a:cubicBezTo>
                    <a:cubicBezTo>
                      <a:pt x="4959" y="138"/>
                      <a:pt x="4313" y="1"/>
                      <a:pt x="3640" y="1"/>
                    </a:cubicBez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27"/>
              <p:cNvSpPr/>
              <p:nvPr/>
            </p:nvSpPr>
            <p:spPr>
              <a:xfrm>
                <a:off x="7875343" y="3261760"/>
                <a:ext cx="141687" cy="89116"/>
              </a:xfrm>
              <a:custGeom>
                <a:rect b="b" l="l" r="r" t="t"/>
                <a:pathLst>
                  <a:path extrusionOk="0" h="4326" w="6878">
                    <a:moveTo>
                      <a:pt x="6877" y="0"/>
                    </a:moveTo>
                    <a:cubicBezTo>
                      <a:pt x="6877" y="576"/>
                      <a:pt x="6481" y="1152"/>
                      <a:pt x="5689" y="1621"/>
                    </a:cubicBezTo>
                    <a:cubicBezTo>
                      <a:pt x="4901" y="2054"/>
                      <a:pt x="3897" y="2283"/>
                      <a:pt x="2942" y="2283"/>
                    </a:cubicBezTo>
                    <a:cubicBezTo>
                      <a:pt x="2153" y="2283"/>
                      <a:pt x="1399" y="2127"/>
                      <a:pt x="828" y="1801"/>
                    </a:cubicBezTo>
                    <a:cubicBezTo>
                      <a:pt x="360" y="1585"/>
                      <a:pt x="36" y="1116"/>
                      <a:pt x="0" y="576"/>
                    </a:cubicBezTo>
                    <a:lnTo>
                      <a:pt x="0" y="2593"/>
                    </a:lnTo>
                    <a:cubicBezTo>
                      <a:pt x="36" y="3133"/>
                      <a:pt x="360" y="3601"/>
                      <a:pt x="828" y="3817"/>
                    </a:cubicBezTo>
                    <a:cubicBezTo>
                      <a:pt x="1401" y="4161"/>
                      <a:pt x="2161" y="4326"/>
                      <a:pt x="2954" y="4326"/>
                    </a:cubicBezTo>
                    <a:cubicBezTo>
                      <a:pt x="3904" y="4326"/>
                      <a:pt x="4904" y="4089"/>
                      <a:pt x="5689" y="3637"/>
                    </a:cubicBezTo>
                    <a:cubicBezTo>
                      <a:pt x="6481" y="3169"/>
                      <a:pt x="6877" y="2593"/>
                      <a:pt x="6877" y="2017"/>
                    </a:cubicBezTo>
                    <a:lnTo>
                      <a:pt x="6877" y="0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27"/>
              <p:cNvSpPr/>
              <p:nvPr/>
            </p:nvSpPr>
            <p:spPr>
              <a:xfrm>
                <a:off x="7875343" y="2822650"/>
                <a:ext cx="141687" cy="88827"/>
              </a:xfrm>
              <a:custGeom>
                <a:rect b="b" l="l" r="r" t="t"/>
                <a:pathLst>
                  <a:path extrusionOk="0" h="4312" w="6878">
                    <a:moveTo>
                      <a:pt x="6877" y="0"/>
                    </a:moveTo>
                    <a:cubicBezTo>
                      <a:pt x="6877" y="577"/>
                      <a:pt x="6481" y="1117"/>
                      <a:pt x="5689" y="1585"/>
                    </a:cubicBezTo>
                    <a:cubicBezTo>
                      <a:pt x="4901" y="2038"/>
                      <a:pt x="3896" y="2265"/>
                      <a:pt x="2941" y="2265"/>
                    </a:cubicBezTo>
                    <a:cubicBezTo>
                      <a:pt x="2153" y="2265"/>
                      <a:pt x="1398" y="2110"/>
                      <a:pt x="828" y="1801"/>
                    </a:cubicBezTo>
                    <a:cubicBezTo>
                      <a:pt x="360" y="1585"/>
                      <a:pt x="36" y="1117"/>
                      <a:pt x="0" y="577"/>
                    </a:cubicBezTo>
                    <a:lnTo>
                      <a:pt x="0" y="2593"/>
                    </a:lnTo>
                    <a:cubicBezTo>
                      <a:pt x="36" y="3133"/>
                      <a:pt x="360" y="3601"/>
                      <a:pt x="828" y="3817"/>
                    </a:cubicBezTo>
                    <a:cubicBezTo>
                      <a:pt x="1407" y="4148"/>
                      <a:pt x="2176" y="4312"/>
                      <a:pt x="2978" y="4312"/>
                    </a:cubicBezTo>
                    <a:cubicBezTo>
                      <a:pt x="3921" y="4312"/>
                      <a:pt x="4911" y="4085"/>
                      <a:pt x="5689" y="3637"/>
                    </a:cubicBezTo>
                    <a:cubicBezTo>
                      <a:pt x="6481" y="3169"/>
                      <a:pt x="6877" y="2593"/>
                      <a:pt x="6877" y="2017"/>
                    </a:cubicBezTo>
                    <a:lnTo>
                      <a:pt x="6877" y="0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27"/>
              <p:cNvSpPr/>
              <p:nvPr/>
            </p:nvSpPr>
            <p:spPr>
              <a:xfrm>
                <a:off x="7953211" y="2866405"/>
                <a:ext cx="96449" cy="338994"/>
              </a:xfrm>
              <a:custGeom>
                <a:rect b="b" l="l" r="r" t="t"/>
                <a:pathLst>
                  <a:path extrusionOk="0" h="16456" w="4682">
                    <a:moveTo>
                      <a:pt x="4682" y="1"/>
                    </a:moveTo>
                    <a:lnTo>
                      <a:pt x="1765" y="1693"/>
                    </a:lnTo>
                    <a:lnTo>
                      <a:pt x="1" y="613"/>
                    </a:lnTo>
                    <a:lnTo>
                      <a:pt x="1" y="1765"/>
                    </a:lnTo>
                    <a:lnTo>
                      <a:pt x="1729" y="2773"/>
                    </a:lnTo>
                    <a:lnTo>
                      <a:pt x="1729" y="15160"/>
                    </a:lnTo>
                    <a:cubicBezTo>
                      <a:pt x="1729" y="15556"/>
                      <a:pt x="1945" y="15952"/>
                      <a:pt x="2305" y="16132"/>
                    </a:cubicBezTo>
                    <a:lnTo>
                      <a:pt x="2917" y="16456"/>
                    </a:lnTo>
                    <a:lnTo>
                      <a:pt x="2917" y="16240"/>
                    </a:lnTo>
                    <a:cubicBezTo>
                      <a:pt x="3061" y="16204"/>
                      <a:pt x="3205" y="16168"/>
                      <a:pt x="3313" y="16096"/>
                    </a:cubicBezTo>
                    <a:cubicBezTo>
                      <a:pt x="4178" y="15628"/>
                      <a:pt x="4682" y="14727"/>
                      <a:pt x="4682" y="13791"/>
                    </a:cubicBezTo>
                    <a:lnTo>
                      <a:pt x="4682" y="1"/>
                    </a:ln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27"/>
              <p:cNvSpPr/>
              <p:nvPr/>
            </p:nvSpPr>
            <p:spPr>
              <a:xfrm>
                <a:off x="8004402" y="2876046"/>
                <a:ext cx="60832" cy="334420"/>
              </a:xfrm>
              <a:custGeom>
                <a:rect b="b" l="l" r="r" t="t"/>
                <a:pathLst>
                  <a:path extrusionOk="0" h="16234" w="2953">
                    <a:moveTo>
                      <a:pt x="2953" y="1"/>
                    </a:moveTo>
                    <a:lnTo>
                      <a:pt x="0" y="1693"/>
                    </a:lnTo>
                    <a:lnTo>
                      <a:pt x="0" y="15160"/>
                    </a:lnTo>
                    <a:cubicBezTo>
                      <a:pt x="0" y="15791"/>
                      <a:pt x="523" y="16233"/>
                      <a:pt x="1090" y="16233"/>
                    </a:cubicBezTo>
                    <a:cubicBezTo>
                      <a:pt x="1267" y="16233"/>
                      <a:pt x="1449" y="16190"/>
                      <a:pt x="1621" y="16096"/>
                    </a:cubicBezTo>
                    <a:cubicBezTo>
                      <a:pt x="2449" y="15628"/>
                      <a:pt x="2953" y="14728"/>
                      <a:pt x="2953" y="13755"/>
                    </a:cubicBezTo>
                    <a:lnTo>
                      <a:pt x="2953" y="1"/>
                    </a:ln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27"/>
              <p:cNvSpPr/>
              <p:nvPr/>
            </p:nvSpPr>
            <p:spPr>
              <a:xfrm>
                <a:off x="7953211" y="2844157"/>
                <a:ext cx="112023" cy="66785"/>
              </a:xfrm>
              <a:custGeom>
                <a:rect b="b" l="l" r="r" t="t"/>
                <a:pathLst>
                  <a:path extrusionOk="0" h="3242" w="5438">
                    <a:moveTo>
                      <a:pt x="2917" y="1"/>
                    </a:moveTo>
                    <a:lnTo>
                      <a:pt x="1" y="1693"/>
                    </a:lnTo>
                    <a:lnTo>
                      <a:pt x="2485" y="3241"/>
                    </a:lnTo>
                    <a:lnTo>
                      <a:pt x="5438" y="1549"/>
                    </a:lnTo>
                    <a:lnTo>
                      <a:pt x="2917" y="1"/>
                    </a:lnTo>
                    <a:close/>
                  </a:path>
                </a:pathLst>
              </a:custGeom>
              <a:solidFill>
                <a:srgbClr val="83CBD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29" name="Google Shape;1629;p27"/>
            <p:cNvCxnSpPr/>
            <p:nvPr/>
          </p:nvCxnSpPr>
          <p:spPr>
            <a:xfrm>
              <a:off x="6812625" y="1863150"/>
              <a:ext cx="0" cy="1999800"/>
            </a:xfrm>
            <a:prstGeom prst="straightConnector1">
              <a:avLst/>
            </a:prstGeom>
            <a:noFill/>
            <a:ln cap="flat" cmpd="sng" w="19050">
              <a:solidFill>
                <a:srgbClr val="A8DBA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630" name="Google Shape;1630;p27"/>
          <p:cNvSpPr txBox="1"/>
          <p:nvPr/>
        </p:nvSpPr>
        <p:spPr>
          <a:xfrm>
            <a:off x="4676775" y="3956750"/>
            <a:ext cx="18408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Display of portfolio with analytics</a:t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631" name="Google Shape;1631;p27"/>
          <p:cNvSpPr txBox="1"/>
          <p:nvPr/>
        </p:nvSpPr>
        <p:spPr>
          <a:xfrm>
            <a:off x="6591150" y="915600"/>
            <a:ext cx="22755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rPr>
              <a:t>Documentation for hand over purposes </a:t>
            </a:r>
            <a:endParaRPr sz="1600">
              <a:solidFill>
                <a:srgbClr val="77BE9C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5" name="Shape 1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6" name="Google Shape;1636;p28"/>
          <p:cNvGrpSpPr/>
          <p:nvPr/>
        </p:nvGrpSpPr>
        <p:grpSpPr>
          <a:xfrm flipH="1">
            <a:off x="-41" y="718250"/>
            <a:ext cx="9144241" cy="1182675"/>
            <a:chOff x="3813375" y="4666275"/>
            <a:chExt cx="3441825" cy="445150"/>
          </a:xfrm>
        </p:grpSpPr>
        <p:sp>
          <p:nvSpPr>
            <p:cNvPr id="1637" name="Google Shape;1637;p28"/>
            <p:cNvSpPr/>
            <p:nvPr/>
          </p:nvSpPr>
          <p:spPr>
            <a:xfrm>
              <a:off x="44040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1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8"/>
            <p:cNvSpPr/>
            <p:nvPr/>
          </p:nvSpPr>
          <p:spPr>
            <a:xfrm>
              <a:off x="4456975" y="4934900"/>
              <a:ext cx="25225" cy="176500"/>
            </a:xfrm>
            <a:custGeom>
              <a:rect b="b" l="l" r="r" t="t"/>
              <a:pathLst>
                <a:path extrusionOk="0" h="7060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5"/>
                  </a:lnTo>
                  <a:cubicBezTo>
                    <a:pt x="1" y="7036"/>
                    <a:pt x="9" y="7060"/>
                    <a:pt x="22" y="7060"/>
                  </a:cubicBezTo>
                  <a:cubicBezTo>
                    <a:pt x="50" y="7060"/>
                    <a:pt x="101" y="6965"/>
                    <a:pt x="160" y="6965"/>
                  </a:cubicBezTo>
                  <a:lnTo>
                    <a:pt x="848" y="6965"/>
                  </a:lnTo>
                  <a:cubicBezTo>
                    <a:pt x="908" y="6965"/>
                    <a:pt x="959" y="7060"/>
                    <a:pt x="987" y="7060"/>
                  </a:cubicBezTo>
                  <a:cubicBezTo>
                    <a:pt x="1001" y="7060"/>
                    <a:pt x="1009" y="7036"/>
                    <a:pt x="1009" y="6965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8"/>
            <p:cNvSpPr/>
            <p:nvPr/>
          </p:nvSpPr>
          <p:spPr>
            <a:xfrm>
              <a:off x="4507475" y="4990225"/>
              <a:ext cx="23225" cy="121175"/>
            </a:xfrm>
            <a:custGeom>
              <a:rect b="b" l="l" r="r" t="t"/>
              <a:pathLst>
                <a:path extrusionOk="0" h="4847" w="929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4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9" y="383"/>
                  </a:lnTo>
                  <a:cubicBezTo>
                    <a:pt x="929" y="171"/>
                    <a:pt x="857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8"/>
            <p:cNvSpPr/>
            <p:nvPr/>
          </p:nvSpPr>
          <p:spPr>
            <a:xfrm>
              <a:off x="45559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49" y="10397"/>
                  </a:lnTo>
                  <a:cubicBezTo>
                    <a:pt x="908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7" y="0"/>
                    <a:pt x="8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8"/>
            <p:cNvSpPr/>
            <p:nvPr/>
          </p:nvSpPr>
          <p:spPr>
            <a:xfrm>
              <a:off x="46054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8"/>
            <p:cNvSpPr/>
            <p:nvPr/>
          </p:nvSpPr>
          <p:spPr>
            <a:xfrm>
              <a:off x="46549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8"/>
            <p:cNvSpPr/>
            <p:nvPr/>
          </p:nvSpPr>
          <p:spPr>
            <a:xfrm>
              <a:off x="47041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4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8"/>
            <p:cNvSpPr/>
            <p:nvPr/>
          </p:nvSpPr>
          <p:spPr>
            <a:xfrm>
              <a:off x="47526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1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8"/>
            <p:cNvSpPr/>
            <p:nvPr/>
          </p:nvSpPr>
          <p:spPr>
            <a:xfrm>
              <a:off x="48014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4"/>
                    <a:pt x="22" y="17804"/>
                  </a:cubicBezTo>
                  <a:cubicBezTo>
                    <a:pt x="50" y="17804"/>
                    <a:pt x="102" y="17710"/>
                    <a:pt x="161" y="17710"/>
                  </a:cubicBezTo>
                  <a:lnTo>
                    <a:pt x="1012" y="17710"/>
                  </a:lnTo>
                  <a:cubicBezTo>
                    <a:pt x="1071" y="17710"/>
                    <a:pt x="1122" y="17804"/>
                    <a:pt x="1150" y="17804"/>
                  </a:cubicBezTo>
                  <a:cubicBezTo>
                    <a:pt x="1164" y="17804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8"/>
            <p:cNvSpPr/>
            <p:nvPr/>
          </p:nvSpPr>
          <p:spPr>
            <a:xfrm>
              <a:off x="48523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1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2" y="8595"/>
                    <a:pt x="161" y="8595"/>
                  </a:cubicBezTo>
                  <a:lnTo>
                    <a:pt x="902" y="8595"/>
                  </a:lnTo>
                  <a:cubicBezTo>
                    <a:pt x="961" y="8595"/>
                    <a:pt x="1013" y="8690"/>
                    <a:pt x="1041" y="8690"/>
                  </a:cubicBezTo>
                  <a:cubicBezTo>
                    <a:pt x="1055" y="8690"/>
                    <a:pt x="1063" y="8666"/>
                    <a:pt x="1063" y="8595"/>
                  </a:cubicBezTo>
                  <a:lnTo>
                    <a:pt x="1063" y="384"/>
                  </a:lnTo>
                  <a:cubicBezTo>
                    <a:pt x="1063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8"/>
            <p:cNvSpPr/>
            <p:nvPr/>
          </p:nvSpPr>
          <p:spPr>
            <a:xfrm>
              <a:off x="4900500" y="4887650"/>
              <a:ext cx="29275" cy="223750"/>
            </a:xfrm>
            <a:custGeom>
              <a:rect b="b" l="l" r="r" t="t"/>
              <a:pathLst>
                <a:path extrusionOk="0" h="8950" w="1171">
                  <a:moveTo>
                    <a:pt x="160" y="0"/>
                  </a:moveTo>
                  <a:cubicBezTo>
                    <a:pt x="72" y="0"/>
                    <a:pt x="1" y="173"/>
                    <a:pt x="1" y="383"/>
                  </a:cubicBezTo>
                  <a:lnTo>
                    <a:pt x="1" y="8855"/>
                  </a:lnTo>
                  <a:cubicBezTo>
                    <a:pt x="1" y="8926"/>
                    <a:pt x="9" y="8950"/>
                    <a:pt x="23" y="8950"/>
                  </a:cubicBezTo>
                  <a:cubicBezTo>
                    <a:pt x="50" y="8950"/>
                    <a:pt x="102" y="8855"/>
                    <a:pt x="160" y="8855"/>
                  </a:cubicBezTo>
                  <a:lnTo>
                    <a:pt x="1009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1" y="8926"/>
                    <a:pt x="1171" y="8855"/>
                  </a:cubicBezTo>
                  <a:lnTo>
                    <a:pt x="1171" y="383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8"/>
            <p:cNvSpPr/>
            <p:nvPr/>
          </p:nvSpPr>
          <p:spPr>
            <a:xfrm>
              <a:off x="495070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4" y="4167"/>
                    <a:pt x="1066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4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8"/>
            <p:cNvSpPr/>
            <p:nvPr/>
          </p:nvSpPr>
          <p:spPr>
            <a:xfrm>
              <a:off x="50012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0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8"/>
            <p:cNvSpPr/>
            <p:nvPr/>
          </p:nvSpPr>
          <p:spPr>
            <a:xfrm>
              <a:off x="3813375" y="4934850"/>
              <a:ext cx="25250" cy="176550"/>
            </a:xfrm>
            <a:custGeom>
              <a:rect b="b" l="l" r="r" t="t"/>
              <a:pathLst>
                <a:path extrusionOk="0" h="7062" w="1010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3" y="7062"/>
                  </a:cubicBezTo>
                  <a:cubicBezTo>
                    <a:pt x="51" y="7062"/>
                    <a:pt x="103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8" y="1"/>
                    <a:pt x="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8"/>
            <p:cNvSpPr/>
            <p:nvPr/>
          </p:nvSpPr>
          <p:spPr>
            <a:xfrm>
              <a:off x="38639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8"/>
            <p:cNvSpPr/>
            <p:nvPr/>
          </p:nvSpPr>
          <p:spPr>
            <a:xfrm>
              <a:off x="39124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8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7" y="10397"/>
                    <a:pt x="959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8"/>
            <p:cNvSpPr/>
            <p:nvPr/>
          </p:nvSpPr>
          <p:spPr>
            <a:xfrm>
              <a:off x="3961925" y="4951125"/>
              <a:ext cx="25225" cy="160275"/>
            </a:xfrm>
            <a:custGeom>
              <a:rect b="b" l="l" r="r" t="t"/>
              <a:pathLst>
                <a:path extrusionOk="0" h="6411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2" y="6411"/>
                  </a:cubicBezTo>
                  <a:cubicBezTo>
                    <a:pt x="50" y="6411"/>
                    <a:pt x="101" y="6316"/>
                    <a:pt x="160" y="6316"/>
                  </a:cubicBezTo>
                  <a:lnTo>
                    <a:pt x="848" y="6316"/>
                  </a:lnTo>
                  <a:cubicBezTo>
                    <a:pt x="907" y="6316"/>
                    <a:pt x="959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8"/>
            <p:cNvSpPr/>
            <p:nvPr/>
          </p:nvSpPr>
          <p:spPr>
            <a:xfrm>
              <a:off x="40114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7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8"/>
            <p:cNvSpPr/>
            <p:nvPr/>
          </p:nvSpPr>
          <p:spPr>
            <a:xfrm>
              <a:off x="406060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4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3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8"/>
            <p:cNvSpPr/>
            <p:nvPr/>
          </p:nvSpPr>
          <p:spPr>
            <a:xfrm>
              <a:off x="4109100" y="4850325"/>
              <a:ext cx="27925" cy="261075"/>
            </a:xfrm>
            <a:custGeom>
              <a:rect b="b" l="l" r="r" t="t"/>
              <a:pathLst>
                <a:path extrusionOk="0" h="10443" w="1117">
                  <a:moveTo>
                    <a:pt x="160" y="1"/>
                  </a:moveTo>
                  <a:cubicBezTo>
                    <a:pt x="72" y="1"/>
                    <a:pt x="0" y="173"/>
                    <a:pt x="0" y="386"/>
                  </a:cubicBezTo>
                  <a:lnTo>
                    <a:pt x="0" y="10348"/>
                  </a:lnTo>
                  <a:cubicBezTo>
                    <a:pt x="0" y="10419"/>
                    <a:pt x="8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6"/>
                  </a:lnTo>
                  <a:cubicBezTo>
                    <a:pt x="1117" y="173"/>
                    <a:pt x="1045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8"/>
            <p:cNvSpPr/>
            <p:nvPr/>
          </p:nvSpPr>
          <p:spPr>
            <a:xfrm>
              <a:off x="4157900" y="4666325"/>
              <a:ext cx="29325" cy="445075"/>
            </a:xfrm>
            <a:custGeom>
              <a:rect b="b" l="l" r="r" t="t"/>
              <a:pathLst>
                <a:path extrusionOk="0" h="17803" w="1173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17708"/>
                  </a:lnTo>
                  <a:cubicBezTo>
                    <a:pt x="1" y="17779"/>
                    <a:pt x="9" y="17803"/>
                    <a:pt x="23" y="17803"/>
                  </a:cubicBezTo>
                  <a:cubicBezTo>
                    <a:pt x="50" y="17803"/>
                    <a:pt x="102" y="17708"/>
                    <a:pt x="160" y="17708"/>
                  </a:cubicBezTo>
                  <a:lnTo>
                    <a:pt x="1011" y="17708"/>
                  </a:lnTo>
                  <a:cubicBezTo>
                    <a:pt x="1071" y="17708"/>
                    <a:pt x="1123" y="17803"/>
                    <a:pt x="1151" y="17803"/>
                  </a:cubicBezTo>
                  <a:cubicBezTo>
                    <a:pt x="1165" y="17803"/>
                    <a:pt x="1172" y="17779"/>
                    <a:pt x="1172" y="17708"/>
                  </a:cubicBezTo>
                  <a:lnTo>
                    <a:pt x="1172" y="383"/>
                  </a:lnTo>
                  <a:cubicBezTo>
                    <a:pt x="1172" y="171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8"/>
            <p:cNvSpPr/>
            <p:nvPr/>
          </p:nvSpPr>
          <p:spPr>
            <a:xfrm>
              <a:off x="42088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8"/>
            <p:cNvSpPr/>
            <p:nvPr/>
          </p:nvSpPr>
          <p:spPr>
            <a:xfrm>
              <a:off x="4256925" y="4887700"/>
              <a:ext cx="29300" cy="223700"/>
            </a:xfrm>
            <a:custGeom>
              <a:rect b="b" l="l" r="r" t="t"/>
              <a:pathLst>
                <a:path extrusionOk="0" h="8948" w="1172">
                  <a:moveTo>
                    <a:pt x="161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8853"/>
                  </a:lnTo>
                  <a:cubicBezTo>
                    <a:pt x="0" y="8924"/>
                    <a:pt x="8" y="8948"/>
                    <a:pt x="22" y="8948"/>
                  </a:cubicBezTo>
                  <a:cubicBezTo>
                    <a:pt x="50" y="8948"/>
                    <a:pt x="101" y="8853"/>
                    <a:pt x="161" y="8853"/>
                  </a:cubicBezTo>
                  <a:lnTo>
                    <a:pt x="1010" y="8853"/>
                  </a:lnTo>
                  <a:cubicBezTo>
                    <a:pt x="1070" y="8853"/>
                    <a:pt x="1122" y="8948"/>
                    <a:pt x="1150" y="8948"/>
                  </a:cubicBezTo>
                  <a:cubicBezTo>
                    <a:pt x="1164" y="8948"/>
                    <a:pt x="1172" y="8924"/>
                    <a:pt x="1172" y="8853"/>
                  </a:cubicBezTo>
                  <a:lnTo>
                    <a:pt x="1172" y="383"/>
                  </a:lnTo>
                  <a:cubicBezTo>
                    <a:pt x="1172" y="171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8"/>
            <p:cNvSpPr/>
            <p:nvPr/>
          </p:nvSpPr>
          <p:spPr>
            <a:xfrm>
              <a:off x="4307150" y="5004850"/>
              <a:ext cx="27925" cy="106550"/>
            </a:xfrm>
            <a:custGeom>
              <a:rect b="b" l="l" r="r" t="t"/>
              <a:pathLst>
                <a:path extrusionOk="0" h="4262" w="1117">
                  <a:moveTo>
                    <a:pt x="160" y="0"/>
                  </a:moveTo>
                  <a:cubicBezTo>
                    <a:pt x="72" y="0"/>
                    <a:pt x="0" y="172"/>
                    <a:pt x="0" y="385"/>
                  </a:cubicBezTo>
                  <a:lnTo>
                    <a:pt x="0" y="4167"/>
                  </a:lnTo>
                  <a:cubicBezTo>
                    <a:pt x="0" y="4238"/>
                    <a:pt x="8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6" y="4167"/>
                  </a:lnTo>
                  <a:cubicBezTo>
                    <a:pt x="1015" y="4167"/>
                    <a:pt x="1067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5" y="0"/>
                    <a:pt x="9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8"/>
            <p:cNvSpPr/>
            <p:nvPr/>
          </p:nvSpPr>
          <p:spPr>
            <a:xfrm>
              <a:off x="43576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8"/>
            <p:cNvSpPr/>
            <p:nvPr/>
          </p:nvSpPr>
          <p:spPr>
            <a:xfrm>
              <a:off x="50971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8"/>
            <p:cNvSpPr/>
            <p:nvPr/>
          </p:nvSpPr>
          <p:spPr>
            <a:xfrm>
              <a:off x="5150075" y="4934850"/>
              <a:ext cx="25225" cy="176550"/>
            </a:xfrm>
            <a:custGeom>
              <a:rect b="b" l="l" r="r" t="t"/>
              <a:pathLst>
                <a:path extrusionOk="0" h="7062" w="1009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6967"/>
                  </a:lnTo>
                  <a:cubicBezTo>
                    <a:pt x="1" y="7038"/>
                    <a:pt x="9" y="7062"/>
                    <a:pt x="22" y="7062"/>
                  </a:cubicBezTo>
                  <a:cubicBezTo>
                    <a:pt x="50" y="7062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2"/>
                    <a:pt x="987" y="7062"/>
                  </a:cubicBezTo>
                  <a:cubicBezTo>
                    <a:pt x="1001" y="7062"/>
                    <a:pt x="1009" y="7038"/>
                    <a:pt x="1009" y="6967"/>
                  </a:cubicBezTo>
                  <a:lnTo>
                    <a:pt x="1009" y="384"/>
                  </a:lnTo>
                  <a:cubicBezTo>
                    <a:pt x="1009" y="173"/>
                    <a:pt x="936" y="1"/>
                    <a:pt x="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8"/>
            <p:cNvSpPr/>
            <p:nvPr/>
          </p:nvSpPr>
          <p:spPr>
            <a:xfrm>
              <a:off x="52005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2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1" y="4847"/>
                    <a:pt x="102" y="4752"/>
                    <a:pt x="162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8"/>
            <p:cNvSpPr/>
            <p:nvPr/>
          </p:nvSpPr>
          <p:spPr>
            <a:xfrm>
              <a:off x="52490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8"/>
            <p:cNvSpPr/>
            <p:nvPr/>
          </p:nvSpPr>
          <p:spPr>
            <a:xfrm>
              <a:off x="52985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1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8"/>
            <p:cNvSpPr/>
            <p:nvPr/>
          </p:nvSpPr>
          <p:spPr>
            <a:xfrm>
              <a:off x="534807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8"/>
            <p:cNvSpPr/>
            <p:nvPr/>
          </p:nvSpPr>
          <p:spPr>
            <a:xfrm>
              <a:off x="50507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1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1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8"/>
            <p:cNvSpPr/>
            <p:nvPr/>
          </p:nvSpPr>
          <p:spPr>
            <a:xfrm>
              <a:off x="67803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2" y="12659"/>
                    <a:pt x="1234" y="12754"/>
                    <a:pt x="1262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2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8"/>
            <p:cNvSpPr/>
            <p:nvPr/>
          </p:nvSpPr>
          <p:spPr>
            <a:xfrm>
              <a:off x="64853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3" y="10443"/>
                  </a:cubicBezTo>
                  <a:cubicBezTo>
                    <a:pt x="51" y="10443"/>
                    <a:pt x="103" y="10348"/>
                    <a:pt x="162" y="10348"/>
                  </a:cubicBezTo>
                  <a:lnTo>
                    <a:pt x="958" y="10348"/>
                  </a:lnTo>
                  <a:cubicBezTo>
                    <a:pt x="1016" y="10348"/>
                    <a:pt x="1068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8"/>
            <p:cNvSpPr/>
            <p:nvPr/>
          </p:nvSpPr>
          <p:spPr>
            <a:xfrm>
              <a:off x="6534200" y="4666275"/>
              <a:ext cx="29275" cy="445125"/>
            </a:xfrm>
            <a:custGeom>
              <a:rect b="b" l="l" r="r" t="t"/>
              <a:pathLst>
                <a:path extrusionOk="0" h="17805" w="1171">
                  <a:moveTo>
                    <a:pt x="160" y="0"/>
                  </a:moveTo>
                  <a:cubicBezTo>
                    <a:pt x="72" y="0"/>
                    <a:pt x="1" y="173"/>
                    <a:pt x="1" y="385"/>
                  </a:cubicBezTo>
                  <a:lnTo>
                    <a:pt x="1" y="17710"/>
                  </a:lnTo>
                  <a:cubicBezTo>
                    <a:pt x="1" y="17781"/>
                    <a:pt x="9" y="17805"/>
                    <a:pt x="23" y="17805"/>
                  </a:cubicBezTo>
                  <a:cubicBezTo>
                    <a:pt x="50" y="17805"/>
                    <a:pt x="102" y="17710"/>
                    <a:pt x="160" y="17710"/>
                  </a:cubicBezTo>
                  <a:lnTo>
                    <a:pt x="1011" y="17710"/>
                  </a:lnTo>
                  <a:cubicBezTo>
                    <a:pt x="1070" y="17710"/>
                    <a:pt x="1121" y="17805"/>
                    <a:pt x="1149" y="17805"/>
                  </a:cubicBezTo>
                  <a:cubicBezTo>
                    <a:pt x="1163" y="17805"/>
                    <a:pt x="1171" y="17781"/>
                    <a:pt x="1171" y="17710"/>
                  </a:cubicBezTo>
                  <a:lnTo>
                    <a:pt x="1171" y="385"/>
                  </a:lnTo>
                  <a:cubicBezTo>
                    <a:pt x="1171" y="173"/>
                    <a:pt x="1099" y="0"/>
                    <a:pt x="10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8"/>
            <p:cNvSpPr/>
            <p:nvPr/>
          </p:nvSpPr>
          <p:spPr>
            <a:xfrm>
              <a:off x="6585050" y="4894150"/>
              <a:ext cx="26600" cy="217250"/>
            </a:xfrm>
            <a:custGeom>
              <a:rect b="b" l="l" r="r" t="t"/>
              <a:pathLst>
                <a:path extrusionOk="0" h="8690" w="1064">
                  <a:moveTo>
                    <a:pt x="162" y="1"/>
                  </a:moveTo>
                  <a:cubicBezTo>
                    <a:pt x="74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1" y="8690"/>
                    <a:pt x="103" y="8595"/>
                    <a:pt x="162" y="8595"/>
                  </a:cubicBezTo>
                  <a:lnTo>
                    <a:pt x="902" y="8595"/>
                  </a:lnTo>
                  <a:cubicBezTo>
                    <a:pt x="962" y="8595"/>
                    <a:pt x="1014" y="8690"/>
                    <a:pt x="1042" y="8690"/>
                  </a:cubicBezTo>
                  <a:cubicBezTo>
                    <a:pt x="1056" y="8690"/>
                    <a:pt x="1064" y="8666"/>
                    <a:pt x="1064" y="8595"/>
                  </a:cubicBezTo>
                  <a:lnTo>
                    <a:pt x="1064" y="384"/>
                  </a:lnTo>
                  <a:cubicBezTo>
                    <a:pt x="1064" y="173"/>
                    <a:pt x="992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8"/>
            <p:cNvSpPr/>
            <p:nvPr/>
          </p:nvSpPr>
          <p:spPr>
            <a:xfrm>
              <a:off x="66332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0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1" y="8855"/>
                    <a:pt x="160" y="8855"/>
                  </a:cubicBezTo>
                  <a:lnTo>
                    <a:pt x="1010" y="8855"/>
                  </a:lnTo>
                  <a:cubicBezTo>
                    <a:pt x="1069" y="8855"/>
                    <a:pt x="1121" y="8950"/>
                    <a:pt x="1149" y="8950"/>
                  </a:cubicBezTo>
                  <a:cubicBezTo>
                    <a:pt x="1163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098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8"/>
            <p:cNvSpPr/>
            <p:nvPr/>
          </p:nvSpPr>
          <p:spPr>
            <a:xfrm>
              <a:off x="6683350" y="5004850"/>
              <a:ext cx="28000" cy="106550"/>
            </a:xfrm>
            <a:custGeom>
              <a:rect b="b" l="l" r="r" t="t"/>
              <a:pathLst>
                <a:path extrusionOk="0" h="4262" w="1120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9" y="4262"/>
                    <a:pt x="1097" y="4262"/>
                  </a:cubicBezTo>
                  <a:cubicBezTo>
                    <a:pt x="1111" y="4262"/>
                    <a:pt x="1119" y="4238"/>
                    <a:pt x="1119" y="4167"/>
                  </a:cubicBezTo>
                  <a:lnTo>
                    <a:pt x="1119" y="385"/>
                  </a:lnTo>
                  <a:cubicBezTo>
                    <a:pt x="1119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8"/>
            <p:cNvSpPr/>
            <p:nvPr/>
          </p:nvSpPr>
          <p:spPr>
            <a:xfrm>
              <a:off x="67339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5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8"/>
            <p:cNvSpPr/>
            <p:nvPr/>
          </p:nvSpPr>
          <p:spPr>
            <a:xfrm>
              <a:off x="549320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0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1" y="12659"/>
                    <a:pt x="160" y="12659"/>
                  </a:cubicBezTo>
                  <a:lnTo>
                    <a:pt x="1122" y="12659"/>
                  </a:lnTo>
                  <a:cubicBezTo>
                    <a:pt x="1181" y="12659"/>
                    <a:pt x="1233" y="12754"/>
                    <a:pt x="1261" y="12754"/>
                  </a:cubicBezTo>
                  <a:cubicBezTo>
                    <a:pt x="1275" y="12754"/>
                    <a:pt x="1283" y="12730"/>
                    <a:pt x="1283" y="12659"/>
                  </a:cubicBezTo>
                  <a:lnTo>
                    <a:pt x="1283" y="383"/>
                  </a:lnTo>
                  <a:cubicBezTo>
                    <a:pt x="1283" y="171"/>
                    <a:pt x="1210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8"/>
            <p:cNvSpPr/>
            <p:nvPr/>
          </p:nvSpPr>
          <p:spPr>
            <a:xfrm>
              <a:off x="5546125" y="4934900"/>
              <a:ext cx="25225" cy="176525"/>
            </a:xfrm>
            <a:custGeom>
              <a:rect b="b" l="l" r="r" t="t"/>
              <a:pathLst>
                <a:path extrusionOk="0" h="7061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2" y="7061"/>
                  </a:cubicBezTo>
                  <a:cubicBezTo>
                    <a:pt x="50" y="7061"/>
                    <a:pt x="101" y="6967"/>
                    <a:pt x="160" y="6967"/>
                  </a:cubicBezTo>
                  <a:lnTo>
                    <a:pt x="848" y="6967"/>
                  </a:lnTo>
                  <a:cubicBezTo>
                    <a:pt x="907" y="6967"/>
                    <a:pt x="959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8"/>
            <p:cNvSpPr/>
            <p:nvPr/>
          </p:nvSpPr>
          <p:spPr>
            <a:xfrm>
              <a:off x="55966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8"/>
            <p:cNvSpPr/>
            <p:nvPr/>
          </p:nvSpPr>
          <p:spPr>
            <a:xfrm>
              <a:off x="564512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8"/>
            <p:cNvSpPr/>
            <p:nvPr/>
          </p:nvSpPr>
          <p:spPr>
            <a:xfrm>
              <a:off x="5694575" y="4951175"/>
              <a:ext cx="25250" cy="160225"/>
            </a:xfrm>
            <a:custGeom>
              <a:rect b="b" l="l" r="r" t="t"/>
              <a:pathLst>
                <a:path extrusionOk="0" h="6409" w="1010">
                  <a:moveTo>
                    <a:pt x="162" y="0"/>
                  </a:moveTo>
                  <a:cubicBezTo>
                    <a:pt x="74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3" y="6409"/>
                  </a:cubicBezTo>
                  <a:cubicBezTo>
                    <a:pt x="51" y="6409"/>
                    <a:pt x="103" y="6314"/>
                    <a:pt x="162" y="6314"/>
                  </a:cubicBezTo>
                  <a:lnTo>
                    <a:pt x="850" y="6314"/>
                  </a:lnTo>
                  <a:cubicBezTo>
                    <a:pt x="908" y="6314"/>
                    <a:pt x="960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8"/>
            <p:cNvSpPr/>
            <p:nvPr/>
          </p:nvSpPr>
          <p:spPr>
            <a:xfrm>
              <a:off x="5744125" y="4972300"/>
              <a:ext cx="25225" cy="139100"/>
            </a:xfrm>
            <a:custGeom>
              <a:rect b="b" l="l" r="r" t="t"/>
              <a:pathLst>
                <a:path extrusionOk="0" h="5564" w="1009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1" y="5469"/>
                    <a:pt x="160" y="5469"/>
                  </a:cubicBezTo>
                  <a:lnTo>
                    <a:pt x="848" y="5469"/>
                  </a:lnTo>
                  <a:cubicBezTo>
                    <a:pt x="906" y="5469"/>
                    <a:pt x="958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7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8"/>
            <p:cNvSpPr/>
            <p:nvPr/>
          </p:nvSpPr>
          <p:spPr>
            <a:xfrm>
              <a:off x="5793300" y="4880300"/>
              <a:ext cx="25875" cy="231100"/>
            </a:xfrm>
            <a:custGeom>
              <a:rect b="b" l="l" r="r" t="t"/>
              <a:pathLst>
                <a:path extrusionOk="0" h="9244" w="1035">
                  <a:moveTo>
                    <a:pt x="160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0" y="9244"/>
                    <a:pt x="102" y="9149"/>
                    <a:pt x="160" y="9149"/>
                  </a:cubicBezTo>
                  <a:lnTo>
                    <a:pt x="875" y="9149"/>
                  </a:lnTo>
                  <a:cubicBezTo>
                    <a:pt x="934" y="9149"/>
                    <a:pt x="985" y="9244"/>
                    <a:pt x="1013" y="9244"/>
                  </a:cubicBezTo>
                  <a:cubicBezTo>
                    <a:pt x="1027" y="9244"/>
                    <a:pt x="1035" y="9220"/>
                    <a:pt x="1035" y="9149"/>
                  </a:cubicBezTo>
                  <a:lnTo>
                    <a:pt x="1035" y="386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8"/>
            <p:cNvSpPr/>
            <p:nvPr/>
          </p:nvSpPr>
          <p:spPr>
            <a:xfrm>
              <a:off x="584180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8" y="10443"/>
                    <a:pt x="22" y="10443"/>
                  </a:cubicBezTo>
                  <a:cubicBezTo>
                    <a:pt x="50" y="10443"/>
                    <a:pt x="102" y="10348"/>
                    <a:pt x="162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8"/>
            <p:cNvSpPr/>
            <p:nvPr/>
          </p:nvSpPr>
          <p:spPr>
            <a:xfrm>
              <a:off x="589062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1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1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8"/>
            <p:cNvSpPr/>
            <p:nvPr/>
          </p:nvSpPr>
          <p:spPr>
            <a:xfrm>
              <a:off x="594150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8"/>
            <p:cNvSpPr/>
            <p:nvPr/>
          </p:nvSpPr>
          <p:spPr>
            <a:xfrm>
              <a:off x="5989625" y="4887650"/>
              <a:ext cx="29300" cy="223750"/>
            </a:xfrm>
            <a:custGeom>
              <a:rect b="b" l="l" r="r" t="t"/>
              <a:pathLst>
                <a:path extrusionOk="0" h="8950" w="1172">
                  <a:moveTo>
                    <a:pt x="161" y="0"/>
                  </a:moveTo>
                  <a:cubicBezTo>
                    <a:pt x="72" y="0"/>
                    <a:pt x="0" y="173"/>
                    <a:pt x="0" y="383"/>
                  </a:cubicBezTo>
                  <a:lnTo>
                    <a:pt x="0" y="8855"/>
                  </a:lnTo>
                  <a:cubicBezTo>
                    <a:pt x="0" y="8926"/>
                    <a:pt x="8" y="8950"/>
                    <a:pt x="22" y="8950"/>
                  </a:cubicBezTo>
                  <a:cubicBezTo>
                    <a:pt x="50" y="8950"/>
                    <a:pt x="102" y="8855"/>
                    <a:pt x="161" y="8855"/>
                  </a:cubicBezTo>
                  <a:lnTo>
                    <a:pt x="1012" y="8855"/>
                  </a:lnTo>
                  <a:cubicBezTo>
                    <a:pt x="1071" y="8855"/>
                    <a:pt x="1122" y="8950"/>
                    <a:pt x="1150" y="8950"/>
                  </a:cubicBezTo>
                  <a:cubicBezTo>
                    <a:pt x="1164" y="8950"/>
                    <a:pt x="1172" y="8926"/>
                    <a:pt x="1172" y="8855"/>
                  </a:cubicBezTo>
                  <a:lnTo>
                    <a:pt x="1172" y="383"/>
                  </a:lnTo>
                  <a:cubicBezTo>
                    <a:pt x="1172" y="173"/>
                    <a:pt x="1100" y="0"/>
                    <a:pt x="10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8"/>
            <p:cNvSpPr/>
            <p:nvPr/>
          </p:nvSpPr>
          <p:spPr>
            <a:xfrm>
              <a:off x="603980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0" y="0"/>
                  </a:moveTo>
                  <a:cubicBezTo>
                    <a:pt x="72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2" y="4262"/>
                  </a:cubicBezTo>
                  <a:cubicBezTo>
                    <a:pt x="50" y="4262"/>
                    <a:pt x="101" y="4167"/>
                    <a:pt x="160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8"/>
            <p:cNvSpPr/>
            <p:nvPr/>
          </p:nvSpPr>
          <p:spPr>
            <a:xfrm>
              <a:off x="609030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4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7" y="9897"/>
                  </a:lnTo>
                  <a:cubicBezTo>
                    <a:pt x="936" y="9897"/>
                    <a:pt x="987" y="9992"/>
                    <a:pt x="1015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8"/>
            <p:cNvSpPr/>
            <p:nvPr/>
          </p:nvSpPr>
          <p:spPr>
            <a:xfrm>
              <a:off x="5396250" y="5004850"/>
              <a:ext cx="27950" cy="106550"/>
            </a:xfrm>
            <a:custGeom>
              <a:rect b="b" l="l" r="r" t="t"/>
              <a:pathLst>
                <a:path extrusionOk="0" h="4262" w="1118">
                  <a:moveTo>
                    <a:pt x="162" y="0"/>
                  </a:moveTo>
                  <a:cubicBezTo>
                    <a:pt x="74" y="0"/>
                    <a:pt x="1" y="172"/>
                    <a:pt x="1" y="385"/>
                  </a:cubicBezTo>
                  <a:lnTo>
                    <a:pt x="1" y="4167"/>
                  </a:lnTo>
                  <a:cubicBezTo>
                    <a:pt x="1" y="4238"/>
                    <a:pt x="9" y="4262"/>
                    <a:pt x="23" y="4262"/>
                  </a:cubicBezTo>
                  <a:cubicBezTo>
                    <a:pt x="51" y="4262"/>
                    <a:pt x="103" y="4167"/>
                    <a:pt x="162" y="4167"/>
                  </a:cubicBezTo>
                  <a:lnTo>
                    <a:pt x="958" y="4167"/>
                  </a:lnTo>
                  <a:cubicBezTo>
                    <a:pt x="1016" y="4167"/>
                    <a:pt x="1068" y="4262"/>
                    <a:pt x="1095" y="4262"/>
                  </a:cubicBezTo>
                  <a:cubicBezTo>
                    <a:pt x="1109" y="4262"/>
                    <a:pt x="1117" y="4238"/>
                    <a:pt x="1117" y="4167"/>
                  </a:cubicBezTo>
                  <a:lnTo>
                    <a:pt x="1117" y="385"/>
                  </a:lnTo>
                  <a:cubicBezTo>
                    <a:pt x="1117" y="172"/>
                    <a:pt x="1046" y="0"/>
                    <a:pt x="9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8"/>
            <p:cNvSpPr/>
            <p:nvPr/>
          </p:nvSpPr>
          <p:spPr>
            <a:xfrm>
              <a:off x="5446750" y="4861600"/>
              <a:ext cx="25925" cy="249800"/>
            </a:xfrm>
            <a:custGeom>
              <a:rect b="b" l="l" r="r" t="t"/>
              <a:pathLst>
                <a:path extrusionOk="0" h="9992" w="1037">
                  <a:moveTo>
                    <a:pt x="162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1" y="9992"/>
                    <a:pt x="102" y="9897"/>
                    <a:pt x="162" y="9897"/>
                  </a:cubicBezTo>
                  <a:lnTo>
                    <a:pt x="875" y="9897"/>
                  </a:lnTo>
                  <a:cubicBezTo>
                    <a:pt x="934" y="9897"/>
                    <a:pt x="986" y="9992"/>
                    <a:pt x="1014" y="9992"/>
                  </a:cubicBezTo>
                  <a:cubicBezTo>
                    <a:pt x="1029" y="9992"/>
                    <a:pt x="1037" y="9968"/>
                    <a:pt x="1037" y="9897"/>
                  </a:cubicBezTo>
                  <a:lnTo>
                    <a:pt x="1037" y="384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8"/>
            <p:cNvSpPr/>
            <p:nvPr/>
          </p:nvSpPr>
          <p:spPr>
            <a:xfrm>
              <a:off x="6186250" y="4792550"/>
              <a:ext cx="32100" cy="318850"/>
            </a:xfrm>
            <a:custGeom>
              <a:rect b="b" l="l" r="r" t="t"/>
              <a:pathLst>
                <a:path extrusionOk="0" h="12754" w="1284">
                  <a:moveTo>
                    <a:pt x="162" y="0"/>
                  </a:moveTo>
                  <a:cubicBezTo>
                    <a:pt x="72" y="0"/>
                    <a:pt x="0" y="171"/>
                    <a:pt x="0" y="383"/>
                  </a:cubicBezTo>
                  <a:lnTo>
                    <a:pt x="0" y="12659"/>
                  </a:lnTo>
                  <a:cubicBezTo>
                    <a:pt x="0" y="12730"/>
                    <a:pt x="8" y="12754"/>
                    <a:pt x="22" y="12754"/>
                  </a:cubicBezTo>
                  <a:cubicBezTo>
                    <a:pt x="50" y="12754"/>
                    <a:pt x="102" y="12659"/>
                    <a:pt x="162" y="12659"/>
                  </a:cubicBezTo>
                  <a:lnTo>
                    <a:pt x="1124" y="12659"/>
                  </a:lnTo>
                  <a:cubicBezTo>
                    <a:pt x="1183" y="12659"/>
                    <a:pt x="1234" y="12754"/>
                    <a:pt x="1262" y="12754"/>
                  </a:cubicBezTo>
                  <a:cubicBezTo>
                    <a:pt x="1276" y="12754"/>
                    <a:pt x="1284" y="12730"/>
                    <a:pt x="1284" y="12659"/>
                  </a:cubicBezTo>
                  <a:lnTo>
                    <a:pt x="1284" y="383"/>
                  </a:lnTo>
                  <a:cubicBezTo>
                    <a:pt x="1284" y="171"/>
                    <a:pt x="1212" y="0"/>
                    <a:pt x="1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8"/>
            <p:cNvSpPr/>
            <p:nvPr/>
          </p:nvSpPr>
          <p:spPr>
            <a:xfrm>
              <a:off x="623917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8"/>
            <p:cNvSpPr/>
            <p:nvPr/>
          </p:nvSpPr>
          <p:spPr>
            <a:xfrm>
              <a:off x="628972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5" y="4752"/>
                  </a:lnTo>
                  <a:cubicBezTo>
                    <a:pt x="825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8"/>
            <p:cNvSpPr/>
            <p:nvPr/>
          </p:nvSpPr>
          <p:spPr>
            <a:xfrm>
              <a:off x="6338175" y="4849100"/>
              <a:ext cx="25250" cy="262300"/>
            </a:xfrm>
            <a:custGeom>
              <a:rect b="b" l="l" r="r" t="t"/>
              <a:pathLst>
                <a:path extrusionOk="0" h="10492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3" y="10492"/>
                  </a:cubicBezTo>
                  <a:cubicBezTo>
                    <a:pt x="50" y="10492"/>
                    <a:pt x="102" y="10397"/>
                    <a:pt x="162" y="10397"/>
                  </a:cubicBezTo>
                  <a:lnTo>
                    <a:pt x="850" y="10397"/>
                  </a:lnTo>
                  <a:cubicBezTo>
                    <a:pt x="908" y="10397"/>
                    <a:pt x="960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8"/>
            <p:cNvSpPr/>
            <p:nvPr/>
          </p:nvSpPr>
          <p:spPr>
            <a:xfrm>
              <a:off x="6387675" y="4951125"/>
              <a:ext cx="25250" cy="160275"/>
            </a:xfrm>
            <a:custGeom>
              <a:rect b="b" l="l" r="r" t="t"/>
              <a:pathLst>
                <a:path extrusionOk="0" h="6411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6316"/>
                  </a:lnTo>
                  <a:cubicBezTo>
                    <a:pt x="1" y="6387"/>
                    <a:pt x="9" y="6411"/>
                    <a:pt x="23" y="6411"/>
                  </a:cubicBezTo>
                  <a:cubicBezTo>
                    <a:pt x="51" y="6411"/>
                    <a:pt x="103" y="6316"/>
                    <a:pt x="162" y="6316"/>
                  </a:cubicBezTo>
                  <a:lnTo>
                    <a:pt x="850" y="6316"/>
                  </a:lnTo>
                  <a:cubicBezTo>
                    <a:pt x="908" y="6316"/>
                    <a:pt x="960" y="6411"/>
                    <a:pt x="987" y="6411"/>
                  </a:cubicBezTo>
                  <a:cubicBezTo>
                    <a:pt x="1001" y="6411"/>
                    <a:pt x="1009" y="6387"/>
                    <a:pt x="1009" y="6316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8"/>
            <p:cNvSpPr/>
            <p:nvPr/>
          </p:nvSpPr>
          <p:spPr>
            <a:xfrm>
              <a:off x="64371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2" y="0"/>
                  </a:moveTo>
                  <a:cubicBezTo>
                    <a:pt x="74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3" y="5564"/>
                  </a:cubicBezTo>
                  <a:cubicBezTo>
                    <a:pt x="51" y="5564"/>
                    <a:pt x="103" y="5469"/>
                    <a:pt x="162" y="5469"/>
                  </a:cubicBezTo>
                  <a:lnTo>
                    <a:pt x="850" y="5469"/>
                  </a:lnTo>
                  <a:cubicBezTo>
                    <a:pt x="908" y="5469"/>
                    <a:pt x="960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8"/>
            <p:cNvSpPr/>
            <p:nvPr/>
          </p:nvSpPr>
          <p:spPr>
            <a:xfrm>
              <a:off x="6139850" y="4861600"/>
              <a:ext cx="25875" cy="249800"/>
            </a:xfrm>
            <a:custGeom>
              <a:rect b="b" l="l" r="r" t="t"/>
              <a:pathLst>
                <a:path extrusionOk="0" h="9992" w="1035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9897"/>
                  </a:lnTo>
                  <a:cubicBezTo>
                    <a:pt x="1" y="9968"/>
                    <a:pt x="9" y="9992"/>
                    <a:pt x="23" y="9992"/>
                  </a:cubicBezTo>
                  <a:cubicBezTo>
                    <a:pt x="50" y="9992"/>
                    <a:pt x="102" y="9897"/>
                    <a:pt x="160" y="9897"/>
                  </a:cubicBezTo>
                  <a:lnTo>
                    <a:pt x="875" y="9897"/>
                  </a:lnTo>
                  <a:cubicBezTo>
                    <a:pt x="934" y="9897"/>
                    <a:pt x="985" y="9992"/>
                    <a:pt x="1013" y="9992"/>
                  </a:cubicBezTo>
                  <a:cubicBezTo>
                    <a:pt x="1027" y="9992"/>
                    <a:pt x="1035" y="9968"/>
                    <a:pt x="1035" y="9897"/>
                  </a:cubicBezTo>
                  <a:lnTo>
                    <a:pt x="1035" y="384"/>
                  </a:lnTo>
                  <a:cubicBezTo>
                    <a:pt x="1035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8"/>
            <p:cNvSpPr/>
            <p:nvPr/>
          </p:nvSpPr>
          <p:spPr>
            <a:xfrm>
              <a:off x="6833225" y="4934900"/>
              <a:ext cx="25250" cy="176525"/>
            </a:xfrm>
            <a:custGeom>
              <a:rect b="b" l="l" r="r" t="t"/>
              <a:pathLst>
                <a:path extrusionOk="0" h="7061" w="1010">
                  <a:moveTo>
                    <a:pt x="162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6967"/>
                  </a:lnTo>
                  <a:cubicBezTo>
                    <a:pt x="1" y="7037"/>
                    <a:pt x="9" y="7061"/>
                    <a:pt x="23" y="7061"/>
                  </a:cubicBezTo>
                  <a:cubicBezTo>
                    <a:pt x="50" y="7061"/>
                    <a:pt x="102" y="6967"/>
                    <a:pt x="162" y="6967"/>
                  </a:cubicBezTo>
                  <a:lnTo>
                    <a:pt x="850" y="6967"/>
                  </a:lnTo>
                  <a:cubicBezTo>
                    <a:pt x="908" y="6967"/>
                    <a:pt x="960" y="7061"/>
                    <a:pt x="987" y="7061"/>
                  </a:cubicBezTo>
                  <a:cubicBezTo>
                    <a:pt x="1001" y="7061"/>
                    <a:pt x="1009" y="7037"/>
                    <a:pt x="1009" y="6967"/>
                  </a:cubicBezTo>
                  <a:lnTo>
                    <a:pt x="1009" y="384"/>
                  </a:lnTo>
                  <a:cubicBezTo>
                    <a:pt x="1009" y="171"/>
                    <a:pt x="938" y="0"/>
                    <a:pt x="8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8"/>
            <p:cNvSpPr/>
            <p:nvPr/>
          </p:nvSpPr>
          <p:spPr>
            <a:xfrm>
              <a:off x="6883775" y="4990225"/>
              <a:ext cx="23175" cy="121175"/>
            </a:xfrm>
            <a:custGeom>
              <a:rect b="b" l="l" r="r" t="t"/>
              <a:pathLst>
                <a:path extrusionOk="0" h="4847" w="927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4752"/>
                  </a:lnTo>
                  <a:cubicBezTo>
                    <a:pt x="1" y="4823"/>
                    <a:pt x="9" y="4847"/>
                    <a:pt x="23" y="4847"/>
                  </a:cubicBezTo>
                  <a:cubicBezTo>
                    <a:pt x="50" y="4847"/>
                    <a:pt x="102" y="4752"/>
                    <a:pt x="160" y="4752"/>
                  </a:cubicBezTo>
                  <a:lnTo>
                    <a:pt x="767" y="4752"/>
                  </a:lnTo>
                  <a:cubicBezTo>
                    <a:pt x="826" y="4752"/>
                    <a:pt x="877" y="4847"/>
                    <a:pt x="905" y="4847"/>
                  </a:cubicBezTo>
                  <a:cubicBezTo>
                    <a:pt x="919" y="4847"/>
                    <a:pt x="927" y="4823"/>
                    <a:pt x="927" y="4752"/>
                  </a:cubicBezTo>
                  <a:lnTo>
                    <a:pt x="927" y="383"/>
                  </a:lnTo>
                  <a:cubicBezTo>
                    <a:pt x="927" y="171"/>
                    <a:pt x="855" y="0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8"/>
            <p:cNvSpPr/>
            <p:nvPr/>
          </p:nvSpPr>
          <p:spPr>
            <a:xfrm>
              <a:off x="6932275" y="4849100"/>
              <a:ext cx="25225" cy="262300"/>
            </a:xfrm>
            <a:custGeom>
              <a:rect b="b" l="l" r="r" t="t"/>
              <a:pathLst>
                <a:path extrusionOk="0" h="10492" w="1009">
                  <a:moveTo>
                    <a:pt x="160" y="0"/>
                  </a:moveTo>
                  <a:cubicBezTo>
                    <a:pt x="72" y="0"/>
                    <a:pt x="1" y="171"/>
                    <a:pt x="1" y="384"/>
                  </a:cubicBezTo>
                  <a:lnTo>
                    <a:pt x="1" y="10397"/>
                  </a:lnTo>
                  <a:cubicBezTo>
                    <a:pt x="1" y="10468"/>
                    <a:pt x="9" y="10492"/>
                    <a:pt x="22" y="10492"/>
                  </a:cubicBezTo>
                  <a:cubicBezTo>
                    <a:pt x="50" y="10492"/>
                    <a:pt x="101" y="10397"/>
                    <a:pt x="160" y="10397"/>
                  </a:cubicBezTo>
                  <a:lnTo>
                    <a:pt x="848" y="10397"/>
                  </a:lnTo>
                  <a:cubicBezTo>
                    <a:pt x="906" y="10397"/>
                    <a:pt x="958" y="10492"/>
                    <a:pt x="987" y="10492"/>
                  </a:cubicBezTo>
                  <a:cubicBezTo>
                    <a:pt x="1001" y="10492"/>
                    <a:pt x="1009" y="10468"/>
                    <a:pt x="1009" y="10397"/>
                  </a:cubicBezTo>
                  <a:lnTo>
                    <a:pt x="1009" y="384"/>
                  </a:lnTo>
                  <a:cubicBezTo>
                    <a:pt x="1009" y="171"/>
                    <a:pt x="936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8"/>
            <p:cNvSpPr/>
            <p:nvPr/>
          </p:nvSpPr>
          <p:spPr>
            <a:xfrm>
              <a:off x="6981775" y="4951175"/>
              <a:ext cx="25225" cy="160225"/>
            </a:xfrm>
            <a:custGeom>
              <a:rect b="b" l="l" r="r" t="t"/>
              <a:pathLst>
                <a:path extrusionOk="0" h="6409" w="1009">
                  <a:moveTo>
                    <a:pt x="160" y="0"/>
                  </a:moveTo>
                  <a:cubicBezTo>
                    <a:pt x="72" y="0"/>
                    <a:pt x="1" y="171"/>
                    <a:pt x="1" y="383"/>
                  </a:cubicBezTo>
                  <a:lnTo>
                    <a:pt x="1" y="6314"/>
                  </a:lnTo>
                  <a:cubicBezTo>
                    <a:pt x="1" y="6385"/>
                    <a:pt x="9" y="6409"/>
                    <a:pt x="22" y="6409"/>
                  </a:cubicBezTo>
                  <a:cubicBezTo>
                    <a:pt x="50" y="6409"/>
                    <a:pt x="102" y="6314"/>
                    <a:pt x="160" y="6314"/>
                  </a:cubicBezTo>
                  <a:lnTo>
                    <a:pt x="848" y="6314"/>
                  </a:lnTo>
                  <a:cubicBezTo>
                    <a:pt x="908" y="6314"/>
                    <a:pt x="959" y="6409"/>
                    <a:pt x="987" y="6409"/>
                  </a:cubicBezTo>
                  <a:cubicBezTo>
                    <a:pt x="1001" y="6409"/>
                    <a:pt x="1009" y="6385"/>
                    <a:pt x="1009" y="6314"/>
                  </a:cubicBezTo>
                  <a:lnTo>
                    <a:pt x="1009" y="383"/>
                  </a:lnTo>
                  <a:cubicBezTo>
                    <a:pt x="1009" y="171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8"/>
            <p:cNvSpPr/>
            <p:nvPr/>
          </p:nvSpPr>
          <p:spPr>
            <a:xfrm>
              <a:off x="7031275" y="4972300"/>
              <a:ext cx="25250" cy="139100"/>
            </a:xfrm>
            <a:custGeom>
              <a:rect b="b" l="l" r="r" t="t"/>
              <a:pathLst>
                <a:path extrusionOk="0" h="5564" w="1010">
                  <a:moveTo>
                    <a:pt x="160" y="0"/>
                  </a:moveTo>
                  <a:cubicBezTo>
                    <a:pt x="72" y="0"/>
                    <a:pt x="1" y="173"/>
                    <a:pt x="1" y="384"/>
                  </a:cubicBezTo>
                  <a:lnTo>
                    <a:pt x="1" y="5469"/>
                  </a:lnTo>
                  <a:cubicBezTo>
                    <a:pt x="1" y="5540"/>
                    <a:pt x="9" y="5564"/>
                    <a:pt x="22" y="5564"/>
                  </a:cubicBezTo>
                  <a:cubicBezTo>
                    <a:pt x="50" y="5564"/>
                    <a:pt x="102" y="5469"/>
                    <a:pt x="160" y="5469"/>
                  </a:cubicBezTo>
                  <a:lnTo>
                    <a:pt x="848" y="5469"/>
                  </a:lnTo>
                  <a:cubicBezTo>
                    <a:pt x="908" y="5469"/>
                    <a:pt x="959" y="5564"/>
                    <a:pt x="987" y="5564"/>
                  </a:cubicBezTo>
                  <a:cubicBezTo>
                    <a:pt x="1001" y="5564"/>
                    <a:pt x="1009" y="5540"/>
                    <a:pt x="1009" y="5469"/>
                  </a:cubicBezTo>
                  <a:lnTo>
                    <a:pt x="1009" y="384"/>
                  </a:lnTo>
                  <a:cubicBezTo>
                    <a:pt x="1009" y="173"/>
                    <a:pt x="938" y="0"/>
                    <a:pt x="8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8"/>
            <p:cNvSpPr/>
            <p:nvPr/>
          </p:nvSpPr>
          <p:spPr>
            <a:xfrm>
              <a:off x="7080450" y="4880300"/>
              <a:ext cx="25925" cy="231100"/>
            </a:xfrm>
            <a:custGeom>
              <a:rect b="b" l="l" r="r" t="t"/>
              <a:pathLst>
                <a:path extrusionOk="0" h="9244" w="1037">
                  <a:moveTo>
                    <a:pt x="162" y="1"/>
                  </a:moveTo>
                  <a:cubicBezTo>
                    <a:pt x="72" y="1"/>
                    <a:pt x="1" y="173"/>
                    <a:pt x="1" y="386"/>
                  </a:cubicBezTo>
                  <a:lnTo>
                    <a:pt x="1" y="9149"/>
                  </a:lnTo>
                  <a:cubicBezTo>
                    <a:pt x="1" y="9220"/>
                    <a:pt x="9" y="9244"/>
                    <a:pt x="23" y="9244"/>
                  </a:cubicBezTo>
                  <a:cubicBezTo>
                    <a:pt x="51" y="9244"/>
                    <a:pt x="102" y="9149"/>
                    <a:pt x="162" y="9149"/>
                  </a:cubicBezTo>
                  <a:lnTo>
                    <a:pt x="875" y="9149"/>
                  </a:lnTo>
                  <a:cubicBezTo>
                    <a:pt x="935" y="9149"/>
                    <a:pt x="987" y="9244"/>
                    <a:pt x="1015" y="9244"/>
                  </a:cubicBezTo>
                  <a:cubicBezTo>
                    <a:pt x="1029" y="9244"/>
                    <a:pt x="1037" y="9220"/>
                    <a:pt x="1037" y="9149"/>
                  </a:cubicBezTo>
                  <a:lnTo>
                    <a:pt x="1037" y="386"/>
                  </a:lnTo>
                  <a:cubicBezTo>
                    <a:pt x="1037" y="173"/>
                    <a:pt x="963" y="1"/>
                    <a:pt x="8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8"/>
            <p:cNvSpPr/>
            <p:nvPr/>
          </p:nvSpPr>
          <p:spPr>
            <a:xfrm>
              <a:off x="7128950" y="4850325"/>
              <a:ext cx="27950" cy="261075"/>
            </a:xfrm>
            <a:custGeom>
              <a:rect b="b" l="l" r="r" t="t"/>
              <a:pathLst>
                <a:path extrusionOk="0" h="10443" w="1118">
                  <a:moveTo>
                    <a:pt x="160" y="1"/>
                  </a:moveTo>
                  <a:cubicBezTo>
                    <a:pt x="72" y="1"/>
                    <a:pt x="1" y="173"/>
                    <a:pt x="1" y="384"/>
                  </a:cubicBezTo>
                  <a:lnTo>
                    <a:pt x="1" y="10348"/>
                  </a:lnTo>
                  <a:cubicBezTo>
                    <a:pt x="1" y="10419"/>
                    <a:pt x="9" y="10443"/>
                    <a:pt x="22" y="10443"/>
                  </a:cubicBezTo>
                  <a:cubicBezTo>
                    <a:pt x="50" y="10443"/>
                    <a:pt x="101" y="10348"/>
                    <a:pt x="160" y="10348"/>
                  </a:cubicBezTo>
                  <a:lnTo>
                    <a:pt x="956" y="10348"/>
                  </a:lnTo>
                  <a:cubicBezTo>
                    <a:pt x="1016" y="10348"/>
                    <a:pt x="1067" y="10443"/>
                    <a:pt x="1095" y="10443"/>
                  </a:cubicBezTo>
                  <a:cubicBezTo>
                    <a:pt x="1109" y="10443"/>
                    <a:pt x="1117" y="10419"/>
                    <a:pt x="1117" y="10348"/>
                  </a:cubicBezTo>
                  <a:lnTo>
                    <a:pt x="1117" y="384"/>
                  </a:lnTo>
                  <a:cubicBezTo>
                    <a:pt x="1117" y="173"/>
                    <a:pt x="1046" y="1"/>
                    <a:pt x="9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8"/>
            <p:cNvSpPr/>
            <p:nvPr/>
          </p:nvSpPr>
          <p:spPr>
            <a:xfrm>
              <a:off x="7177775" y="4666275"/>
              <a:ext cx="29300" cy="445125"/>
            </a:xfrm>
            <a:custGeom>
              <a:rect b="b" l="l" r="r" t="t"/>
              <a:pathLst>
                <a:path extrusionOk="0" h="17805" w="1172">
                  <a:moveTo>
                    <a:pt x="160" y="0"/>
                  </a:moveTo>
                  <a:cubicBezTo>
                    <a:pt x="72" y="0"/>
                    <a:pt x="0" y="173"/>
                    <a:pt x="0" y="385"/>
                  </a:cubicBezTo>
                  <a:lnTo>
                    <a:pt x="0" y="17710"/>
                  </a:lnTo>
                  <a:cubicBezTo>
                    <a:pt x="0" y="17781"/>
                    <a:pt x="8" y="17805"/>
                    <a:pt x="22" y="17805"/>
                  </a:cubicBezTo>
                  <a:cubicBezTo>
                    <a:pt x="50" y="17805"/>
                    <a:pt x="101" y="17710"/>
                    <a:pt x="160" y="17710"/>
                  </a:cubicBezTo>
                  <a:lnTo>
                    <a:pt x="1010" y="17710"/>
                  </a:lnTo>
                  <a:cubicBezTo>
                    <a:pt x="1070" y="17710"/>
                    <a:pt x="1122" y="17805"/>
                    <a:pt x="1150" y="17805"/>
                  </a:cubicBezTo>
                  <a:cubicBezTo>
                    <a:pt x="1164" y="17805"/>
                    <a:pt x="1172" y="17781"/>
                    <a:pt x="1172" y="17710"/>
                  </a:cubicBezTo>
                  <a:lnTo>
                    <a:pt x="1172" y="385"/>
                  </a:lnTo>
                  <a:cubicBezTo>
                    <a:pt x="1172" y="173"/>
                    <a:pt x="1100" y="0"/>
                    <a:pt x="10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8"/>
            <p:cNvSpPr/>
            <p:nvPr/>
          </p:nvSpPr>
          <p:spPr>
            <a:xfrm>
              <a:off x="7228650" y="4894150"/>
              <a:ext cx="26550" cy="217250"/>
            </a:xfrm>
            <a:custGeom>
              <a:rect b="b" l="l" r="r" t="t"/>
              <a:pathLst>
                <a:path extrusionOk="0" h="8690" w="1062">
                  <a:moveTo>
                    <a:pt x="160" y="1"/>
                  </a:moveTo>
                  <a:cubicBezTo>
                    <a:pt x="72" y="1"/>
                    <a:pt x="0" y="173"/>
                    <a:pt x="0" y="384"/>
                  </a:cubicBezTo>
                  <a:lnTo>
                    <a:pt x="0" y="8595"/>
                  </a:lnTo>
                  <a:cubicBezTo>
                    <a:pt x="0" y="8666"/>
                    <a:pt x="8" y="8690"/>
                    <a:pt x="22" y="8690"/>
                  </a:cubicBezTo>
                  <a:cubicBezTo>
                    <a:pt x="50" y="8690"/>
                    <a:pt x="101" y="8595"/>
                    <a:pt x="160" y="8595"/>
                  </a:cubicBezTo>
                  <a:lnTo>
                    <a:pt x="902" y="8595"/>
                  </a:lnTo>
                  <a:cubicBezTo>
                    <a:pt x="961" y="8595"/>
                    <a:pt x="1012" y="8690"/>
                    <a:pt x="1040" y="8690"/>
                  </a:cubicBezTo>
                  <a:cubicBezTo>
                    <a:pt x="1054" y="8690"/>
                    <a:pt x="1062" y="8666"/>
                    <a:pt x="1062" y="8595"/>
                  </a:cubicBezTo>
                  <a:lnTo>
                    <a:pt x="1062" y="384"/>
                  </a:lnTo>
                  <a:cubicBezTo>
                    <a:pt x="1062" y="173"/>
                    <a:pt x="990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7" name="Google Shape;1707;p28"/>
          <p:cNvSpPr/>
          <p:nvPr/>
        </p:nvSpPr>
        <p:spPr>
          <a:xfrm>
            <a:off x="786875" y="2458175"/>
            <a:ext cx="1088400" cy="1088400"/>
          </a:xfrm>
          <a:prstGeom prst="ellipse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8" name="Google Shape;1708;p28"/>
          <p:cNvSpPr txBox="1"/>
          <p:nvPr>
            <p:ph type="title"/>
          </p:nvPr>
        </p:nvSpPr>
        <p:spPr>
          <a:xfrm>
            <a:off x="282600" y="3546575"/>
            <a:ext cx="38355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sp>
        <p:nvSpPr>
          <p:cNvPr id="1709" name="Google Shape;1709;p28"/>
          <p:cNvSpPr txBox="1"/>
          <p:nvPr>
            <p:ph idx="2" type="title"/>
          </p:nvPr>
        </p:nvSpPr>
        <p:spPr>
          <a:xfrm>
            <a:off x="713225" y="2694275"/>
            <a:ext cx="1235700" cy="61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710" name="Google Shape;1710;p28"/>
          <p:cNvSpPr/>
          <p:nvPr/>
        </p:nvSpPr>
        <p:spPr>
          <a:xfrm>
            <a:off x="-17550" y="789950"/>
            <a:ext cx="9207375" cy="1114725"/>
          </a:xfrm>
          <a:custGeom>
            <a:rect b="b" l="l" r="r" t="t"/>
            <a:pathLst>
              <a:path extrusionOk="0" h="44589" w="368295">
                <a:moveTo>
                  <a:pt x="368295" y="28439"/>
                </a:moveTo>
                <a:lnTo>
                  <a:pt x="327569" y="36865"/>
                </a:lnTo>
                <a:lnTo>
                  <a:pt x="258755" y="1054"/>
                </a:lnTo>
                <a:lnTo>
                  <a:pt x="179759" y="28088"/>
                </a:lnTo>
                <a:lnTo>
                  <a:pt x="142894" y="2458"/>
                </a:lnTo>
                <a:lnTo>
                  <a:pt x="96550" y="24226"/>
                </a:lnTo>
                <a:lnTo>
                  <a:pt x="67410" y="0"/>
                </a:lnTo>
                <a:lnTo>
                  <a:pt x="0" y="44589"/>
                </a:lnTo>
              </a:path>
            </a:pathLst>
          </a:cu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1711" name="Google Shape;1711;p28"/>
          <p:cNvGrpSpPr/>
          <p:nvPr/>
        </p:nvGrpSpPr>
        <p:grpSpPr>
          <a:xfrm>
            <a:off x="-1" y="1900931"/>
            <a:ext cx="9144134" cy="129765"/>
            <a:chOff x="237925" y="603400"/>
            <a:chExt cx="3162200" cy="44875"/>
          </a:xfrm>
        </p:grpSpPr>
        <p:sp>
          <p:nvSpPr>
            <p:cNvPr id="1712" name="Google Shape;1712;p28"/>
            <p:cNvSpPr/>
            <p:nvPr/>
          </p:nvSpPr>
          <p:spPr>
            <a:xfrm>
              <a:off x="238125" y="603400"/>
              <a:ext cx="3162000" cy="7850"/>
            </a:xfrm>
            <a:custGeom>
              <a:rect b="b" l="l" r="r" t="t"/>
              <a:pathLst>
                <a:path extrusionOk="0" h="314" w="126480">
                  <a:moveTo>
                    <a:pt x="0" y="0"/>
                  </a:moveTo>
                  <a:lnTo>
                    <a:pt x="0" y="314"/>
                  </a:lnTo>
                  <a:lnTo>
                    <a:pt x="126479" y="314"/>
                  </a:lnTo>
                  <a:lnTo>
                    <a:pt x="1264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8"/>
            <p:cNvSpPr/>
            <p:nvPr/>
          </p:nvSpPr>
          <p:spPr>
            <a:xfrm>
              <a:off x="237925" y="636525"/>
              <a:ext cx="3147200" cy="11750"/>
            </a:xfrm>
            <a:custGeom>
              <a:rect b="b" l="l" r="r" t="t"/>
              <a:pathLst>
                <a:path extrusionOk="0" h="470" w="125888">
                  <a:moveTo>
                    <a:pt x="1" y="1"/>
                  </a:moveTo>
                  <a:lnTo>
                    <a:pt x="1" y="470"/>
                  </a:lnTo>
                  <a:lnTo>
                    <a:pt x="157" y="470"/>
                  </a:lnTo>
                  <a:lnTo>
                    <a:pt x="157" y="1"/>
                  </a:lnTo>
                  <a:close/>
                  <a:moveTo>
                    <a:pt x="947" y="1"/>
                  </a:moveTo>
                  <a:lnTo>
                    <a:pt x="947" y="470"/>
                  </a:lnTo>
                  <a:lnTo>
                    <a:pt x="1095" y="470"/>
                  </a:lnTo>
                  <a:lnTo>
                    <a:pt x="1103" y="1"/>
                  </a:lnTo>
                  <a:close/>
                  <a:moveTo>
                    <a:pt x="1876" y="1"/>
                  </a:moveTo>
                  <a:lnTo>
                    <a:pt x="1876" y="470"/>
                  </a:lnTo>
                  <a:lnTo>
                    <a:pt x="2032" y="470"/>
                  </a:lnTo>
                  <a:lnTo>
                    <a:pt x="2032" y="1"/>
                  </a:lnTo>
                  <a:close/>
                  <a:moveTo>
                    <a:pt x="2815" y="1"/>
                  </a:moveTo>
                  <a:lnTo>
                    <a:pt x="2815" y="470"/>
                  </a:lnTo>
                  <a:lnTo>
                    <a:pt x="2971" y="470"/>
                  </a:lnTo>
                  <a:lnTo>
                    <a:pt x="2971" y="1"/>
                  </a:lnTo>
                  <a:close/>
                  <a:moveTo>
                    <a:pt x="3754" y="1"/>
                  </a:moveTo>
                  <a:lnTo>
                    <a:pt x="3754" y="470"/>
                  </a:lnTo>
                  <a:lnTo>
                    <a:pt x="3909" y="470"/>
                  </a:lnTo>
                  <a:lnTo>
                    <a:pt x="3909" y="1"/>
                  </a:lnTo>
                  <a:close/>
                  <a:moveTo>
                    <a:pt x="4692" y="1"/>
                  </a:moveTo>
                  <a:lnTo>
                    <a:pt x="4692" y="470"/>
                  </a:lnTo>
                  <a:lnTo>
                    <a:pt x="4848" y="470"/>
                  </a:lnTo>
                  <a:lnTo>
                    <a:pt x="4848" y="1"/>
                  </a:lnTo>
                  <a:close/>
                  <a:moveTo>
                    <a:pt x="5631" y="1"/>
                  </a:moveTo>
                  <a:lnTo>
                    <a:pt x="5631" y="470"/>
                  </a:lnTo>
                  <a:lnTo>
                    <a:pt x="5787" y="470"/>
                  </a:lnTo>
                  <a:lnTo>
                    <a:pt x="5787" y="1"/>
                  </a:lnTo>
                  <a:close/>
                  <a:moveTo>
                    <a:pt x="6570" y="1"/>
                  </a:moveTo>
                  <a:lnTo>
                    <a:pt x="6570" y="470"/>
                  </a:lnTo>
                  <a:lnTo>
                    <a:pt x="6725" y="470"/>
                  </a:lnTo>
                  <a:lnTo>
                    <a:pt x="6725" y="1"/>
                  </a:lnTo>
                  <a:close/>
                  <a:moveTo>
                    <a:pt x="7506" y="1"/>
                  </a:moveTo>
                  <a:lnTo>
                    <a:pt x="7506" y="470"/>
                  </a:lnTo>
                  <a:lnTo>
                    <a:pt x="7664" y="470"/>
                  </a:lnTo>
                  <a:lnTo>
                    <a:pt x="7664" y="1"/>
                  </a:lnTo>
                  <a:close/>
                  <a:moveTo>
                    <a:pt x="8445" y="1"/>
                  </a:moveTo>
                  <a:lnTo>
                    <a:pt x="8445" y="470"/>
                  </a:lnTo>
                  <a:lnTo>
                    <a:pt x="8601" y="470"/>
                  </a:lnTo>
                  <a:lnTo>
                    <a:pt x="8601" y="1"/>
                  </a:lnTo>
                  <a:close/>
                  <a:moveTo>
                    <a:pt x="9384" y="1"/>
                  </a:moveTo>
                  <a:lnTo>
                    <a:pt x="9384" y="470"/>
                  </a:lnTo>
                  <a:lnTo>
                    <a:pt x="9540" y="470"/>
                  </a:lnTo>
                  <a:lnTo>
                    <a:pt x="9540" y="1"/>
                  </a:lnTo>
                  <a:close/>
                  <a:moveTo>
                    <a:pt x="10328" y="1"/>
                  </a:moveTo>
                  <a:lnTo>
                    <a:pt x="10328" y="470"/>
                  </a:lnTo>
                  <a:lnTo>
                    <a:pt x="10478" y="470"/>
                  </a:lnTo>
                  <a:lnTo>
                    <a:pt x="10486" y="1"/>
                  </a:lnTo>
                  <a:close/>
                  <a:moveTo>
                    <a:pt x="11259" y="1"/>
                  </a:moveTo>
                  <a:lnTo>
                    <a:pt x="11259" y="470"/>
                  </a:lnTo>
                  <a:lnTo>
                    <a:pt x="11417" y="470"/>
                  </a:lnTo>
                  <a:lnTo>
                    <a:pt x="11417" y="1"/>
                  </a:lnTo>
                  <a:close/>
                  <a:moveTo>
                    <a:pt x="12198" y="1"/>
                  </a:moveTo>
                  <a:lnTo>
                    <a:pt x="12198" y="470"/>
                  </a:lnTo>
                  <a:lnTo>
                    <a:pt x="12354" y="470"/>
                  </a:lnTo>
                  <a:lnTo>
                    <a:pt x="12354" y="1"/>
                  </a:lnTo>
                  <a:close/>
                  <a:moveTo>
                    <a:pt x="13137" y="1"/>
                  </a:moveTo>
                  <a:lnTo>
                    <a:pt x="13137" y="470"/>
                  </a:lnTo>
                  <a:lnTo>
                    <a:pt x="13292" y="470"/>
                  </a:lnTo>
                  <a:lnTo>
                    <a:pt x="13298" y="1"/>
                  </a:lnTo>
                  <a:close/>
                  <a:moveTo>
                    <a:pt x="14075" y="1"/>
                  </a:moveTo>
                  <a:lnTo>
                    <a:pt x="14075" y="470"/>
                  </a:lnTo>
                  <a:lnTo>
                    <a:pt x="14231" y="470"/>
                  </a:lnTo>
                  <a:lnTo>
                    <a:pt x="14238" y="1"/>
                  </a:lnTo>
                  <a:close/>
                  <a:moveTo>
                    <a:pt x="15012" y="1"/>
                  </a:moveTo>
                  <a:lnTo>
                    <a:pt x="15012" y="470"/>
                  </a:lnTo>
                  <a:lnTo>
                    <a:pt x="15170" y="470"/>
                  </a:lnTo>
                  <a:lnTo>
                    <a:pt x="15170" y="1"/>
                  </a:lnTo>
                  <a:close/>
                  <a:moveTo>
                    <a:pt x="15956" y="1"/>
                  </a:moveTo>
                  <a:lnTo>
                    <a:pt x="15956" y="470"/>
                  </a:lnTo>
                  <a:lnTo>
                    <a:pt x="16107" y="470"/>
                  </a:lnTo>
                  <a:lnTo>
                    <a:pt x="16114" y="1"/>
                  </a:lnTo>
                  <a:close/>
                  <a:moveTo>
                    <a:pt x="16897" y="1"/>
                  </a:moveTo>
                  <a:lnTo>
                    <a:pt x="16897" y="470"/>
                  </a:lnTo>
                  <a:lnTo>
                    <a:pt x="17045" y="470"/>
                  </a:lnTo>
                  <a:lnTo>
                    <a:pt x="17053" y="1"/>
                  </a:lnTo>
                  <a:close/>
                  <a:moveTo>
                    <a:pt x="17828" y="1"/>
                  </a:moveTo>
                  <a:lnTo>
                    <a:pt x="17828" y="470"/>
                  </a:lnTo>
                  <a:lnTo>
                    <a:pt x="17986" y="470"/>
                  </a:lnTo>
                  <a:lnTo>
                    <a:pt x="17986" y="1"/>
                  </a:lnTo>
                  <a:close/>
                  <a:moveTo>
                    <a:pt x="18767" y="1"/>
                  </a:moveTo>
                  <a:lnTo>
                    <a:pt x="18767" y="470"/>
                  </a:lnTo>
                  <a:lnTo>
                    <a:pt x="18923" y="470"/>
                  </a:lnTo>
                  <a:lnTo>
                    <a:pt x="18923" y="1"/>
                  </a:lnTo>
                  <a:close/>
                  <a:moveTo>
                    <a:pt x="19706" y="1"/>
                  </a:moveTo>
                  <a:lnTo>
                    <a:pt x="19706" y="470"/>
                  </a:lnTo>
                  <a:lnTo>
                    <a:pt x="19861" y="470"/>
                  </a:lnTo>
                  <a:lnTo>
                    <a:pt x="19861" y="1"/>
                  </a:lnTo>
                  <a:close/>
                  <a:moveTo>
                    <a:pt x="20644" y="1"/>
                  </a:moveTo>
                  <a:lnTo>
                    <a:pt x="20644" y="470"/>
                  </a:lnTo>
                  <a:lnTo>
                    <a:pt x="20800" y="470"/>
                  </a:lnTo>
                  <a:lnTo>
                    <a:pt x="20800" y="1"/>
                  </a:lnTo>
                  <a:close/>
                  <a:moveTo>
                    <a:pt x="21581" y="1"/>
                  </a:moveTo>
                  <a:lnTo>
                    <a:pt x="21581" y="470"/>
                  </a:lnTo>
                  <a:lnTo>
                    <a:pt x="21739" y="470"/>
                  </a:lnTo>
                  <a:lnTo>
                    <a:pt x="21739" y="1"/>
                  </a:lnTo>
                  <a:close/>
                  <a:moveTo>
                    <a:pt x="22520" y="1"/>
                  </a:moveTo>
                  <a:lnTo>
                    <a:pt x="22520" y="470"/>
                  </a:lnTo>
                  <a:lnTo>
                    <a:pt x="22676" y="470"/>
                  </a:lnTo>
                  <a:lnTo>
                    <a:pt x="22676" y="1"/>
                  </a:lnTo>
                  <a:close/>
                  <a:moveTo>
                    <a:pt x="23458" y="1"/>
                  </a:moveTo>
                  <a:lnTo>
                    <a:pt x="23458" y="470"/>
                  </a:lnTo>
                  <a:lnTo>
                    <a:pt x="23614" y="470"/>
                  </a:lnTo>
                  <a:lnTo>
                    <a:pt x="23614" y="1"/>
                  </a:lnTo>
                  <a:close/>
                  <a:moveTo>
                    <a:pt x="24397" y="1"/>
                  </a:moveTo>
                  <a:lnTo>
                    <a:pt x="24397" y="470"/>
                  </a:lnTo>
                  <a:lnTo>
                    <a:pt x="24553" y="470"/>
                  </a:lnTo>
                  <a:lnTo>
                    <a:pt x="24553" y="1"/>
                  </a:lnTo>
                  <a:close/>
                  <a:moveTo>
                    <a:pt x="25334" y="1"/>
                  </a:moveTo>
                  <a:lnTo>
                    <a:pt x="25334" y="470"/>
                  </a:lnTo>
                  <a:lnTo>
                    <a:pt x="25492" y="470"/>
                  </a:lnTo>
                  <a:lnTo>
                    <a:pt x="25492" y="1"/>
                  </a:lnTo>
                  <a:close/>
                  <a:moveTo>
                    <a:pt x="26273" y="1"/>
                  </a:moveTo>
                  <a:lnTo>
                    <a:pt x="26273" y="470"/>
                  </a:lnTo>
                  <a:lnTo>
                    <a:pt x="26428" y="470"/>
                  </a:lnTo>
                  <a:lnTo>
                    <a:pt x="26428" y="1"/>
                  </a:lnTo>
                  <a:close/>
                  <a:moveTo>
                    <a:pt x="27211" y="1"/>
                  </a:moveTo>
                  <a:lnTo>
                    <a:pt x="27211" y="470"/>
                  </a:lnTo>
                  <a:lnTo>
                    <a:pt x="27367" y="470"/>
                  </a:lnTo>
                  <a:lnTo>
                    <a:pt x="27367" y="1"/>
                  </a:lnTo>
                  <a:close/>
                  <a:moveTo>
                    <a:pt x="28150" y="1"/>
                  </a:moveTo>
                  <a:lnTo>
                    <a:pt x="28150" y="470"/>
                  </a:lnTo>
                  <a:lnTo>
                    <a:pt x="28306" y="470"/>
                  </a:lnTo>
                  <a:lnTo>
                    <a:pt x="28306" y="1"/>
                  </a:lnTo>
                  <a:close/>
                  <a:moveTo>
                    <a:pt x="29087" y="1"/>
                  </a:moveTo>
                  <a:lnTo>
                    <a:pt x="29087" y="470"/>
                  </a:lnTo>
                  <a:lnTo>
                    <a:pt x="29244" y="470"/>
                  </a:lnTo>
                  <a:lnTo>
                    <a:pt x="29248" y="1"/>
                  </a:lnTo>
                  <a:close/>
                  <a:moveTo>
                    <a:pt x="30027" y="1"/>
                  </a:moveTo>
                  <a:lnTo>
                    <a:pt x="30027" y="470"/>
                  </a:lnTo>
                  <a:lnTo>
                    <a:pt x="30183" y="470"/>
                  </a:lnTo>
                  <a:lnTo>
                    <a:pt x="30189" y="1"/>
                  </a:lnTo>
                  <a:close/>
                  <a:moveTo>
                    <a:pt x="30966" y="1"/>
                  </a:moveTo>
                  <a:lnTo>
                    <a:pt x="30966" y="470"/>
                  </a:lnTo>
                  <a:lnTo>
                    <a:pt x="31122" y="470"/>
                  </a:lnTo>
                  <a:lnTo>
                    <a:pt x="31122" y="1"/>
                  </a:lnTo>
                  <a:close/>
                  <a:moveTo>
                    <a:pt x="31907" y="1"/>
                  </a:moveTo>
                  <a:lnTo>
                    <a:pt x="31907" y="470"/>
                  </a:lnTo>
                  <a:lnTo>
                    <a:pt x="32061" y="470"/>
                  </a:lnTo>
                  <a:lnTo>
                    <a:pt x="32064" y="1"/>
                  </a:lnTo>
                  <a:close/>
                  <a:moveTo>
                    <a:pt x="32847" y="1"/>
                  </a:moveTo>
                  <a:lnTo>
                    <a:pt x="32847" y="470"/>
                  </a:lnTo>
                  <a:lnTo>
                    <a:pt x="32997" y="470"/>
                  </a:lnTo>
                  <a:lnTo>
                    <a:pt x="33003" y="1"/>
                  </a:lnTo>
                  <a:close/>
                  <a:moveTo>
                    <a:pt x="33780" y="1"/>
                  </a:moveTo>
                  <a:lnTo>
                    <a:pt x="33780" y="470"/>
                  </a:lnTo>
                  <a:lnTo>
                    <a:pt x="33936" y="470"/>
                  </a:lnTo>
                  <a:lnTo>
                    <a:pt x="33936" y="1"/>
                  </a:lnTo>
                  <a:close/>
                  <a:moveTo>
                    <a:pt x="34719" y="1"/>
                  </a:moveTo>
                  <a:lnTo>
                    <a:pt x="34719" y="470"/>
                  </a:lnTo>
                  <a:lnTo>
                    <a:pt x="34875" y="470"/>
                  </a:lnTo>
                  <a:lnTo>
                    <a:pt x="34875" y="1"/>
                  </a:lnTo>
                  <a:close/>
                  <a:moveTo>
                    <a:pt x="35656" y="1"/>
                  </a:moveTo>
                  <a:lnTo>
                    <a:pt x="35656" y="470"/>
                  </a:lnTo>
                  <a:lnTo>
                    <a:pt x="35813" y="470"/>
                  </a:lnTo>
                  <a:lnTo>
                    <a:pt x="35813" y="1"/>
                  </a:lnTo>
                  <a:close/>
                  <a:moveTo>
                    <a:pt x="36594" y="1"/>
                  </a:moveTo>
                  <a:lnTo>
                    <a:pt x="36594" y="470"/>
                  </a:lnTo>
                  <a:lnTo>
                    <a:pt x="36750" y="470"/>
                  </a:lnTo>
                  <a:lnTo>
                    <a:pt x="36750" y="1"/>
                  </a:lnTo>
                  <a:close/>
                  <a:moveTo>
                    <a:pt x="37533" y="1"/>
                  </a:moveTo>
                  <a:lnTo>
                    <a:pt x="37533" y="470"/>
                  </a:lnTo>
                  <a:lnTo>
                    <a:pt x="37689" y="470"/>
                  </a:lnTo>
                  <a:lnTo>
                    <a:pt x="37689" y="1"/>
                  </a:lnTo>
                  <a:close/>
                  <a:moveTo>
                    <a:pt x="38472" y="1"/>
                  </a:moveTo>
                  <a:lnTo>
                    <a:pt x="38472" y="470"/>
                  </a:lnTo>
                  <a:lnTo>
                    <a:pt x="38628" y="470"/>
                  </a:lnTo>
                  <a:lnTo>
                    <a:pt x="38628" y="1"/>
                  </a:lnTo>
                  <a:close/>
                  <a:moveTo>
                    <a:pt x="39409" y="1"/>
                  </a:moveTo>
                  <a:lnTo>
                    <a:pt x="39409" y="470"/>
                  </a:lnTo>
                  <a:lnTo>
                    <a:pt x="39566" y="470"/>
                  </a:lnTo>
                  <a:lnTo>
                    <a:pt x="39566" y="1"/>
                  </a:lnTo>
                  <a:close/>
                  <a:moveTo>
                    <a:pt x="40347" y="1"/>
                  </a:moveTo>
                  <a:lnTo>
                    <a:pt x="40347" y="470"/>
                  </a:lnTo>
                  <a:lnTo>
                    <a:pt x="40503" y="470"/>
                  </a:lnTo>
                  <a:lnTo>
                    <a:pt x="40503" y="1"/>
                  </a:lnTo>
                  <a:close/>
                  <a:moveTo>
                    <a:pt x="41286" y="1"/>
                  </a:moveTo>
                  <a:lnTo>
                    <a:pt x="41286" y="470"/>
                  </a:lnTo>
                  <a:lnTo>
                    <a:pt x="41442" y="470"/>
                  </a:lnTo>
                  <a:lnTo>
                    <a:pt x="41442" y="1"/>
                  </a:lnTo>
                  <a:close/>
                  <a:moveTo>
                    <a:pt x="42225" y="1"/>
                  </a:moveTo>
                  <a:lnTo>
                    <a:pt x="42225" y="470"/>
                  </a:lnTo>
                  <a:lnTo>
                    <a:pt x="42380" y="470"/>
                  </a:lnTo>
                  <a:lnTo>
                    <a:pt x="42380" y="1"/>
                  </a:lnTo>
                  <a:close/>
                  <a:moveTo>
                    <a:pt x="43163" y="1"/>
                  </a:moveTo>
                  <a:lnTo>
                    <a:pt x="43163" y="470"/>
                  </a:lnTo>
                  <a:lnTo>
                    <a:pt x="43319" y="470"/>
                  </a:lnTo>
                  <a:lnTo>
                    <a:pt x="43319" y="1"/>
                  </a:lnTo>
                  <a:close/>
                  <a:moveTo>
                    <a:pt x="44102" y="1"/>
                  </a:moveTo>
                  <a:lnTo>
                    <a:pt x="44102" y="470"/>
                  </a:lnTo>
                  <a:lnTo>
                    <a:pt x="44258" y="470"/>
                  </a:lnTo>
                  <a:lnTo>
                    <a:pt x="44258" y="1"/>
                  </a:lnTo>
                  <a:close/>
                  <a:moveTo>
                    <a:pt x="45041" y="1"/>
                  </a:moveTo>
                  <a:lnTo>
                    <a:pt x="45041" y="470"/>
                  </a:lnTo>
                  <a:lnTo>
                    <a:pt x="45196" y="470"/>
                  </a:lnTo>
                  <a:lnTo>
                    <a:pt x="45198" y="1"/>
                  </a:lnTo>
                  <a:close/>
                  <a:moveTo>
                    <a:pt x="45977" y="1"/>
                  </a:moveTo>
                  <a:lnTo>
                    <a:pt x="45977" y="470"/>
                  </a:lnTo>
                  <a:lnTo>
                    <a:pt x="46135" y="470"/>
                  </a:lnTo>
                  <a:lnTo>
                    <a:pt x="46139" y="1"/>
                  </a:lnTo>
                  <a:close/>
                  <a:moveTo>
                    <a:pt x="46916" y="1"/>
                  </a:moveTo>
                  <a:lnTo>
                    <a:pt x="46916" y="470"/>
                  </a:lnTo>
                  <a:lnTo>
                    <a:pt x="47072" y="470"/>
                  </a:lnTo>
                  <a:lnTo>
                    <a:pt x="47072" y="1"/>
                  </a:lnTo>
                  <a:close/>
                  <a:moveTo>
                    <a:pt x="47857" y="1"/>
                  </a:moveTo>
                  <a:lnTo>
                    <a:pt x="47857" y="470"/>
                  </a:lnTo>
                  <a:lnTo>
                    <a:pt x="48011" y="470"/>
                  </a:lnTo>
                  <a:lnTo>
                    <a:pt x="48014" y="1"/>
                  </a:lnTo>
                  <a:close/>
                  <a:moveTo>
                    <a:pt x="48797" y="1"/>
                  </a:moveTo>
                  <a:lnTo>
                    <a:pt x="48797" y="470"/>
                  </a:lnTo>
                  <a:lnTo>
                    <a:pt x="48949" y="470"/>
                  </a:lnTo>
                  <a:lnTo>
                    <a:pt x="48953" y="1"/>
                  </a:lnTo>
                  <a:close/>
                  <a:moveTo>
                    <a:pt x="49730" y="1"/>
                  </a:moveTo>
                  <a:lnTo>
                    <a:pt x="49730" y="470"/>
                  </a:lnTo>
                  <a:lnTo>
                    <a:pt x="49888" y="470"/>
                  </a:lnTo>
                  <a:lnTo>
                    <a:pt x="49888" y="1"/>
                  </a:lnTo>
                  <a:close/>
                  <a:moveTo>
                    <a:pt x="50669" y="1"/>
                  </a:moveTo>
                  <a:lnTo>
                    <a:pt x="50669" y="470"/>
                  </a:lnTo>
                  <a:lnTo>
                    <a:pt x="50825" y="470"/>
                  </a:lnTo>
                  <a:lnTo>
                    <a:pt x="50825" y="1"/>
                  </a:lnTo>
                  <a:close/>
                  <a:moveTo>
                    <a:pt x="51608" y="1"/>
                  </a:moveTo>
                  <a:lnTo>
                    <a:pt x="51608" y="470"/>
                  </a:lnTo>
                  <a:lnTo>
                    <a:pt x="51764" y="470"/>
                  </a:lnTo>
                  <a:lnTo>
                    <a:pt x="51764" y="1"/>
                  </a:lnTo>
                  <a:close/>
                  <a:moveTo>
                    <a:pt x="52546" y="1"/>
                  </a:moveTo>
                  <a:lnTo>
                    <a:pt x="52546" y="470"/>
                  </a:lnTo>
                  <a:lnTo>
                    <a:pt x="52702" y="470"/>
                  </a:lnTo>
                  <a:lnTo>
                    <a:pt x="52702" y="1"/>
                  </a:lnTo>
                  <a:close/>
                  <a:moveTo>
                    <a:pt x="53483" y="1"/>
                  </a:moveTo>
                  <a:lnTo>
                    <a:pt x="53483" y="470"/>
                  </a:lnTo>
                  <a:lnTo>
                    <a:pt x="53641" y="470"/>
                  </a:lnTo>
                  <a:lnTo>
                    <a:pt x="53641" y="1"/>
                  </a:lnTo>
                  <a:close/>
                  <a:moveTo>
                    <a:pt x="54422" y="1"/>
                  </a:moveTo>
                  <a:lnTo>
                    <a:pt x="54422" y="470"/>
                  </a:lnTo>
                  <a:lnTo>
                    <a:pt x="54578" y="470"/>
                  </a:lnTo>
                  <a:lnTo>
                    <a:pt x="54578" y="1"/>
                  </a:lnTo>
                  <a:close/>
                  <a:moveTo>
                    <a:pt x="55362" y="1"/>
                  </a:moveTo>
                  <a:lnTo>
                    <a:pt x="55362" y="470"/>
                  </a:lnTo>
                  <a:lnTo>
                    <a:pt x="55518" y="470"/>
                  </a:lnTo>
                  <a:lnTo>
                    <a:pt x="55518" y="1"/>
                  </a:lnTo>
                  <a:close/>
                  <a:moveTo>
                    <a:pt x="56299" y="1"/>
                  </a:moveTo>
                  <a:lnTo>
                    <a:pt x="56299" y="470"/>
                  </a:lnTo>
                  <a:lnTo>
                    <a:pt x="56457" y="470"/>
                  </a:lnTo>
                  <a:lnTo>
                    <a:pt x="56457" y="1"/>
                  </a:lnTo>
                  <a:close/>
                  <a:moveTo>
                    <a:pt x="57238" y="1"/>
                  </a:moveTo>
                  <a:lnTo>
                    <a:pt x="57238" y="470"/>
                  </a:lnTo>
                  <a:lnTo>
                    <a:pt x="57394" y="470"/>
                  </a:lnTo>
                  <a:lnTo>
                    <a:pt x="57394" y="1"/>
                  </a:lnTo>
                  <a:close/>
                  <a:moveTo>
                    <a:pt x="58177" y="1"/>
                  </a:moveTo>
                  <a:lnTo>
                    <a:pt x="58177" y="470"/>
                  </a:lnTo>
                  <a:lnTo>
                    <a:pt x="58332" y="470"/>
                  </a:lnTo>
                  <a:lnTo>
                    <a:pt x="58332" y="1"/>
                  </a:lnTo>
                  <a:close/>
                  <a:moveTo>
                    <a:pt x="59115" y="1"/>
                  </a:moveTo>
                  <a:lnTo>
                    <a:pt x="59115" y="470"/>
                  </a:lnTo>
                  <a:lnTo>
                    <a:pt x="59271" y="470"/>
                  </a:lnTo>
                  <a:lnTo>
                    <a:pt x="59271" y="1"/>
                  </a:lnTo>
                  <a:close/>
                  <a:moveTo>
                    <a:pt x="60052" y="1"/>
                  </a:moveTo>
                  <a:lnTo>
                    <a:pt x="60052" y="470"/>
                  </a:lnTo>
                  <a:lnTo>
                    <a:pt x="60210" y="470"/>
                  </a:lnTo>
                  <a:lnTo>
                    <a:pt x="60210" y="1"/>
                  </a:lnTo>
                  <a:close/>
                  <a:moveTo>
                    <a:pt x="60991" y="1"/>
                  </a:moveTo>
                  <a:lnTo>
                    <a:pt x="60991" y="470"/>
                  </a:lnTo>
                  <a:lnTo>
                    <a:pt x="61147" y="470"/>
                  </a:lnTo>
                  <a:lnTo>
                    <a:pt x="61148" y="1"/>
                  </a:lnTo>
                  <a:close/>
                  <a:moveTo>
                    <a:pt x="61929" y="1"/>
                  </a:moveTo>
                  <a:lnTo>
                    <a:pt x="61929" y="470"/>
                  </a:lnTo>
                  <a:lnTo>
                    <a:pt x="62085" y="470"/>
                  </a:lnTo>
                  <a:lnTo>
                    <a:pt x="62089" y="1"/>
                  </a:lnTo>
                  <a:close/>
                  <a:moveTo>
                    <a:pt x="62868" y="1"/>
                  </a:moveTo>
                  <a:lnTo>
                    <a:pt x="62868" y="470"/>
                  </a:lnTo>
                  <a:lnTo>
                    <a:pt x="63024" y="470"/>
                  </a:lnTo>
                  <a:lnTo>
                    <a:pt x="63024" y="1"/>
                  </a:lnTo>
                  <a:close/>
                  <a:moveTo>
                    <a:pt x="63807" y="1"/>
                  </a:moveTo>
                  <a:lnTo>
                    <a:pt x="63807" y="470"/>
                  </a:lnTo>
                  <a:lnTo>
                    <a:pt x="63963" y="470"/>
                  </a:lnTo>
                  <a:lnTo>
                    <a:pt x="63965" y="1"/>
                  </a:lnTo>
                  <a:close/>
                  <a:moveTo>
                    <a:pt x="64747" y="1"/>
                  </a:moveTo>
                  <a:lnTo>
                    <a:pt x="64747" y="470"/>
                  </a:lnTo>
                  <a:lnTo>
                    <a:pt x="64901" y="470"/>
                  </a:lnTo>
                  <a:lnTo>
                    <a:pt x="64903" y="1"/>
                  </a:lnTo>
                  <a:close/>
                  <a:moveTo>
                    <a:pt x="65682" y="1"/>
                  </a:moveTo>
                  <a:lnTo>
                    <a:pt x="65682" y="470"/>
                  </a:lnTo>
                  <a:lnTo>
                    <a:pt x="65838" y="470"/>
                  </a:lnTo>
                  <a:lnTo>
                    <a:pt x="65838" y="1"/>
                  </a:lnTo>
                  <a:close/>
                  <a:moveTo>
                    <a:pt x="66621" y="1"/>
                  </a:moveTo>
                  <a:lnTo>
                    <a:pt x="66621" y="470"/>
                  </a:lnTo>
                  <a:lnTo>
                    <a:pt x="66777" y="470"/>
                  </a:lnTo>
                  <a:lnTo>
                    <a:pt x="66777" y="1"/>
                  </a:lnTo>
                  <a:close/>
                  <a:moveTo>
                    <a:pt x="67560" y="1"/>
                  </a:moveTo>
                  <a:lnTo>
                    <a:pt x="67560" y="470"/>
                  </a:lnTo>
                  <a:lnTo>
                    <a:pt x="67716" y="470"/>
                  </a:lnTo>
                  <a:lnTo>
                    <a:pt x="67716" y="1"/>
                  </a:lnTo>
                  <a:close/>
                  <a:moveTo>
                    <a:pt x="68497" y="1"/>
                  </a:moveTo>
                  <a:lnTo>
                    <a:pt x="68497" y="470"/>
                  </a:lnTo>
                  <a:lnTo>
                    <a:pt x="68652" y="470"/>
                  </a:lnTo>
                  <a:lnTo>
                    <a:pt x="68652" y="1"/>
                  </a:lnTo>
                  <a:close/>
                  <a:moveTo>
                    <a:pt x="69435" y="1"/>
                  </a:moveTo>
                  <a:lnTo>
                    <a:pt x="69435" y="470"/>
                  </a:lnTo>
                  <a:lnTo>
                    <a:pt x="69591" y="470"/>
                  </a:lnTo>
                  <a:lnTo>
                    <a:pt x="69591" y="1"/>
                  </a:lnTo>
                  <a:close/>
                  <a:moveTo>
                    <a:pt x="70374" y="1"/>
                  </a:moveTo>
                  <a:lnTo>
                    <a:pt x="70374" y="470"/>
                  </a:lnTo>
                  <a:lnTo>
                    <a:pt x="70530" y="470"/>
                  </a:lnTo>
                  <a:lnTo>
                    <a:pt x="70530" y="1"/>
                  </a:lnTo>
                  <a:close/>
                  <a:moveTo>
                    <a:pt x="71311" y="1"/>
                  </a:moveTo>
                  <a:lnTo>
                    <a:pt x="71311" y="470"/>
                  </a:lnTo>
                  <a:lnTo>
                    <a:pt x="71468" y="470"/>
                  </a:lnTo>
                  <a:lnTo>
                    <a:pt x="71468" y="1"/>
                  </a:lnTo>
                  <a:close/>
                  <a:moveTo>
                    <a:pt x="72249" y="1"/>
                  </a:moveTo>
                  <a:lnTo>
                    <a:pt x="72249" y="470"/>
                  </a:lnTo>
                  <a:lnTo>
                    <a:pt x="72405" y="470"/>
                  </a:lnTo>
                  <a:lnTo>
                    <a:pt x="72405" y="1"/>
                  </a:lnTo>
                  <a:close/>
                  <a:moveTo>
                    <a:pt x="73188" y="1"/>
                  </a:moveTo>
                  <a:lnTo>
                    <a:pt x="73188" y="470"/>
                  </a:lnTo>
                  <a:lnTo>
                    <a:pt x="73344" y="470"/>
                  </a:lnTo>
                  <a:lnTo>
                    <a:pt x="73344" y="1"/>
                  </a:lnTo>
                  <a:close/>
                  <a:moveTo>
                    <a:pt x="74127" y="1"/>
                  </a:moveTo>
                  <a:lnTo>
                    <a:pt x="74127" y="470"/>
                  </a:lnTo>
                  <a:lnTo>
                    <a:pt x="74283" y="470"/>
                  </a:lnTo>
                  <a:lnTo>
                    <a:pt x="74283" y="1"/>
                  </a:lnTo>
                  <a:close/>
                  <a:moveTo>
                    <a:pt x="75064" y="1"/>
                  </a:moveTo>
                  <a:lnTo>
                    <a:pt x="75064" y="470"/>
                  </a:lnTo>
                  <a:lnTo>
                    <a:pt x="75221" y="470"/>
                  </a:lnTo>
                  <a:lnTo>
                    <a:pt x="75221" y="1"/>
                  </a:lnTo>
                  <a:close/>
                  <a:moveTo>
                    <a:pt x="76002" y="1"/>
                  </a:moveTo>
                  <a:lnTo>
                    <a:pt x="76002" y="470"/>
                  </a:lnTo>
                  <a:lnTo>
                    <a:pt x="76158" y="470"/>
                  </a:lnTo>
                  <a:lnTo>
                    <a:pt x="76158" y="1"/>
                  </a:lnTo>
                  <a:close/>
                  <a:moveTo>
                    <a:pt x="76943" y="1"/>
                  </a:moveTo>
                  <a:lnTo>
                    <a:pt x="76943" y="470"/>
                  </a:lnTo>
                  <a:lnTo>
                    <a:pt x="77099" y="470"/>
                  </a:lnTo>
                  <a:lnTo>
                    <a:pt x="77099" y="1"/>
                  </a:lnTo>
                  <a:close/>
                  <a:moveTo>
                    <a:pt x="77880" y="1"/>
                  </a:moveTo>
                  <a:lnTo>
                    <a:pt x="77880" y="470"/>
                  </a:lnTo>
                  <a:lnTo>
                    <a:pt x="78037" y="470"/>
                  </a:lnTo>
                  <a:lnTo>
                    <a:pt x="78039" y="1"/>
                  </a:lnTo>
                  <a:close/>
                  <a:moveTo>
                    <a:pt x="78818" y="1"/>
                  </a:moveTo>
                  <a:lnTo>
                    <a:pt x="78818" y="470"/>
                  </a:lnTo>
                  <a:lnTo>
                    <a:pt x="78974" y="470"/>
                  </a:lnTo>
                  <a:lnTo>
                    <a:pt x="78974" y="1"/>
                  </a:lnTo>
                  <a:close/>
                  <a:moveTo>
                    <a:pt x="79757" y="1"/>
                  </a:moveTo>
                  <a:lnTo>
                    <a:pt x="79757" y="470"/>
                  </a:lnTo>
                  <a:lnTo>
                    <a:pt x="79913" y="470"/>
                  </a:lnTo>
                  <a:lnTo>
                    <a:pt x="79915" y="1"/>
                  </a:lnTo>
                  <a:close/>
                  <a:moveTo>
                    <a:pt x="80696" y="1"/>
                  </a:moveTo>
                  <a:lnTo>
                    <a:pt x="80696" y="470"/>
                  </a:lnTo>
                  <a:lnTo>
                    <a:pt x="80852" y="470"/>
                  </a:lnTo>
                  <a:lnTo>
                    <a:pt x="80852" y="1"/>
                  </a:lnTo>
                  <a:close/>
                  <a:moveTo>
                    <a:pt x="81633" y="1"/>
                  </a:moveTo>
                  <a:lnTo>
                    <a:pt x="81633" y="470"/>
                  </a:lnTo>
                  <a:lnTo>
                    <a:pt x="81790" y="470"/>
                  </a:lnTo>
                  <a:lnTo>
                    <a:pt x="81790" y="1"/>
                  </a:lnTo>
                  <a:close/>
                  <a:moveTo>
                    <a:pt x="82571" y="1"/>
                  </a:moveTo>
                  <a:lnTo>
                    <a:pt x="82571" y="470"/>
                  </a:lnTo>
                  <a:lnTo>
                    <a:pt x="82727" y="470"/>
                  </a:lnTo>
                  <a:lnTo>
                    <a:pt x="82727" y="1"/>
                  </a:lnTo>
                  <a:close/>
                  <a:moveTo>
                    <a:pt x="83510" y="1"/>
                  </a:moveTo>
                  <a:lnTo>
                    <a:pt x="83510" y="470"/>
                  </a:lnTo>
                  <a:lnTo>
                    <a:pt x="83666" y="470"/>
                  </a:lnTo>
                  <a:lnTo>
                    <a:pt x="83666" y="1"/>
                  </a:lnTo>
                  <a:close/>
                  <a:moveTo>
                    <a:pt x="84449" y="1"/>
                  </a:moveTo>
                  <a:lnTo>
                    <a:pt x="84449" y="470"/>
                  </a:lnTo>
                  <a:lnTo>
                    <a:pt x="84604" y="470"/>
                  </a:lnTo>
                  <a:lnTo>
                    <a:pt x="84604" y="1"/>
                  </a:lnTo>
                  <a:close/>
                  <a:moveTo>
                    <a:pt x="85385" y="1"/>
                  </a:moveTo>
                  <a:lnTo>
                    <a:pt x="85385" y="470"/>
                  </a:lnTo>
                  <a:lnTo>
                    <a:pt x="85543" y="470"/>
                  </a:lnTo>
                  <a:lnTo>
                    <a:pt x="85543" y="1"/>
                  </a:lnTo>
                  <a:close/>
                  <a:moveTo>
                    <a:pt x="86324" y="1"/>
                  </a:moveTo>
                  <a:lnTo>
                    <a:pt x="86324" y="470"/>
                  </a:lnTo>
                  <a:lnTo>
                    <a:pt x="86480" y="470"/>
                  </a:lnTo>
                  <a:lnTo>
                    <a:pt x="86480" y="1"/>
                  </a:lnTo>
                  <a:close/>
                  <a:moveTo>
                    <a:pt x="87263" y="1"/>
                  </a:moveTo>
                  <a:lnTo>
                    <a:pt x="87263" y="470"/>
                  </a:lnTo>
                  <a:lnTo>
                    <a:pt x="87419" y="470"/>
                  </a:lnTo>
                  <a:lnTo>
                    <a:pt x="87419" y="1"/>
                  </a:lnTo>
                  <a:close/>
                  <a:moveTo>
                    <a:pt x="88201" y="1"/>
                  </a:moveTo>
                  <a:lnTo>
                    <a:pt x="88201" y="470"/>
                  </a:lnTo>
                  <a:lnTo>
                    <a:pt x="88357" y="470"/>
                  </a:lnTo>
                  <a:lnTo>
                    <a:pt x="88357" y="1"/>
                  </a:lnTo>
                  <a:close/>
                  <a:moveTo>
                    <a:pt x="89138" y="1"/>
                  </a:moveTo>
                  <a:lnTo>
                    <a:pt x="89138" y="470"/>
                  </a:lnTo>
                  <a:lnTo>
                    <a:pt x="89296" y="470"/>
                  </a:lnTo>
                  <a:lnTo>
                    <a:pt x="89296" y="1"/>
                  </a:lnTo>
                  <a:close/>
                  <a:moveTo>
                    <a:pt x="90079" y="1"/>
                  </a:moveTo>
                  <a:lnTo>
                    <a:pt x="90079" y="470"/>
                  </a:lnTo>
                  <a:lnTo>
                    <a:pt x="90235" y="470"/>
                  </a:lnTo>
                  <a:lnTo>
                    <a:pt x="90235" y="1"/>
                  </a:lnTo>
                  <a:close/>
                  <a:moveTo>
                    <a:pt x="91017" y="1"/>
                  </a:moveTo>
                  <a:lnTo>
                    <a:pt x="91017" y="470"/>
                  </a:lnTo>
                  <a:lnTo>
                    <a:pt x="91173" y="470"/>
                  </a:lnTo>
                  <a:lnTo>
                    <a:pt x="91173" y="1"/>
                  </a:lnTo>
                  <a:close/>
                  <a:moveTo>
                    <a:pt x="91954" y="1"/>
                  </a:moveTo>
                  <a:lnTo>
                    <a:pt x="91954" y="470"/>
                  </a:lnTo>
                  <a:lnTo>
                    <a:pt x="92112" y="470"/>
                  </a:lnTo>
                  <a:lnTo>
                    <a:pt x="92112" y="1"/>
                  </a:lnTo>
                  <a:close/>
                  <a:moveTo>
                    <a:pt x="92893" y="1"/>
                  </a:moveTo>
                  <a:lnTo>
                    <a:pt x="92893" y="470"/>
                  </a:lnTo>
                  <a:lnTo>
                    <a:pt x="93049" y="470"/>
                  </a:lnTo>
                  <a:lnTo>
                    <a:pt x="93049" y="1"/>
                  </a:lnTo>
                  <a:close/>
                  <a:moveTo>
                    <a:pt x="93832" y="1"/>
                  </a:moveTo>
                  <a:lnTo>
                    <a:pt x="93832" y="470"/>
                  </a:lnTo>
                  <a:lnTo>
                    <a:pt x="93987" y="470"/>
                  </a:lnTo>
                  <a:lnTo>
                    <a:pt x="93987" y="1"/>
                  </a:lnTo>
                  <a:close/>
                  <a:moveTo>
                    <a:pt x="94770" y="1"/>
                  </a:moveTo>
                  <a:lnTo>
                    <a:pt x="94770" y="470"/>
                  </a:lnTo>
                  <a:lnTo>
                    <a:pt x="94926" y="470"/>
                  </a:lnTo>
                  <a:lnTo>
                    <a:pt x="94926" y="1"/>
                  </a:lnTo>
                  <a:close/>
                  <a:moveTo>
                    <a:pt x="95707" y="1"/>
                  </a:moveTo>
                  <a:lnTo>
                    <a:pt x="95707" y="470"/>
                  </a:lnTo>
                  <a:lnTo>
                    <a:pt x="95865" y="470"/>
                  </a:lnTo>
                  <a:lnTo>
                    <a:pt x="95865" y="1"/>
                  </a:lnTo>
                  <a:close/>
                  <a:moveTo>
                    <a:pt x="96646" y="1"/>
                  </a:moveTo>
                  <a:lnTo>
                    <a:pt x="96646" y="470"/>
                  </a:lnTo>
                  <a:lnTo>
                    <a:pt x="96802" y="470"/>
                  </a:lnTo>
                  <a:lnTo>
                    <a:pt x="96802" y="1"/>
                  </a:lnTo>
                  <a:close/>
                  <a:moveTo>
                    <a:pt x="97585" y="1"/>
                  </a:moveTo>
                  <a:lnTo>
                    <a:pt x="97585" y="470"/>
                  </a:lnTo>
                  <a:lnTo>
                    <a:pt x="97740" y="470"/>
                  </a:lnTo>
                  <a:lnTo>
                    <a:pt x="97740" y="1"/>
                  </a:lnTo>
                  <a:close/>
                  <a:moveTo>
                    <a:pt x="98523" y="1"/>
                  </a:moveTo>
                  <a:lnTo>
                    <a:pt x="98523" y="470"/>
                  </a:lnTo>
                  <a:lnTo>
                    <a:pt x="98679" y="470"/>
                  </a:lnTo>
                  <a:lnTo>
                    <a:pt x="98679" y="1"/>
                  </a:lnTo>
                  <a:close/>
                  <a:moveTo>
                    <a:pt x="99460" y="1"/>
                  </a:moveTo>
                  <a:lnTo>
                    <a:pt x="99460" y="470"/>
                  </a:lnTo>
                  <a:lnTo>
                    <a:pt x="99618" y="470"/>
                  </a:lnTo>
                  <a:lnTo>
                    <a:pt x="99618" y="1"/>
                  </a:lnTo>
                  <a:close/>
                  <a:moveTo>
                    <a:pt x="100399" y="1"/>
                  </a:moveTo>
                  <a:lnTo>
                    <a:pt x="100399" y="470"/>
                  </a:lnTo>
                  <a:lnTo>
                    <a:pt x="100555" y="470"/>
                  </a:lnTo>
                  <a:lnTo>
                    <a:pt x="100555" y="1"/>
                  </a:lnTo>
                  <a:close/>
                  <a:moveTo>
                    <a:pt x="101337" y="1"/>
                  </a:moveTo>
                  <a:lnTo>
                    <a:pt x="101337" y="470"/>
                  </a:lnTo>
                  <a:lnTo>
                    <a:pt x="101493" y="470"/>
                  </a:lnTo>
                  <a:lnTo>
                    <a:pt x="101493" y="1"/>
                  </a:lnTo>
                  <a:close/>
                  <a:moveTo>
                    <a:pt x="102276" y="1"/>
                  </a:moveTo>
                  <a:lnTo>
                    <a:pt x="102276" y="470"/>
                  </a:lnTo>
                  <a:lnTo>
                    <a:pt x="102432" y="470"/>
                  </a:lnTo>
                  <a:lnTo>
                    <a:pt x="102432" y="1"/>
                  </a:lnTo>
                  <a:close/>
                  <a:moveTo>
                    <a:pt x="103213" y="1"/>
                  </a:moveTo>
                  <a:lnTo>
                    <a:pt x="103213" y="470"/>
                  </a:lnTo>
                  <a:lnTo>
                    <a:pt x="103371" y="470"/>
                  </a:lnTo>
                  <a:lnTo>
                    <a:pt x="103371" y="1"/>
                  </a:lnTo>
                  <a:close/>
                  <a:moveTo>
                    <a:pt x="104152" y="1"/>
                  </a:moveTo>
                  <a:lnTo>
                    <a:pt x="104152" y="470"/>
                  </a:lnTo>
                  <a:lnTo>
                    <a:pt x="104309" y="470"/>
                  </a:lnTo>
                  <a:lnTo>
                    <a:pt x="104309" y="1"/>
                  </a:lnTo>
                  <a:close/>
                  <a:moveTo>
                    <a:pt x="105090" y="1"/>
                  </a:moveTo>
                  <a:lnTo>
                    <a:pt x="105090" y="470"/>
                  </a:lnTo>
                  <a:lnTo>
                    <a:pt x="105246" y="470"/>
                  </a:lnTo>
                  <a:lnTo>
                    <a:pt x="105246" y="1"/>
                  </a:lnTo>
                  <a:close/>
                  <a:moveTo>
                    <a:pt x="106029" y="1"/>
                  </a:moveTo>
                  <a:lnTo>
                    <a:pt x="106029" y="470"/>
                  </a:lnTo>
                  <a:lnTo>
                    <a:pt x="106185" y="470"/>
                  </a:lnTo>
                  <a:lnTo>
                    <a:pt x="106185" y="1"/>
                  </a:lnTo>
                  <a:close/>
                  <a:moveTo>
                    <a:pt x="106968" y="1"/>
                  </a:moveTo>
                  <a:lnTo>
                    <a:pt x="106968" y="470"/>
                  </a:lnTo>
                  <a:lnTo>
                    <a:pt x="107123" y="470"/>
                  </a:lnTo>
                  <a:lnTo>
                    <a:pt x="107123" y="1"/>
                  </a:lnTo>
                  <a:close/>
                  <a:moveTo>
                    <a:pt x="107904" y="1"/>
                  </a:moveTo>
                  <a:lnTo>
                    <a:pt x="107904" y="470"/>
                  </a:lnTo>
                  <a:lnTo>
                    <a:pt x="108062" y="470"/>
                  </a:lnTo>
                  <a:lnTo>
                    <a:pt x="108062" y="1"/>
                  </a:lnTo>
                  <a:close/>
                  <a:moveTo>
                    <a:pt x="108843" y="1"/>
                  </a:moveTo>
                  <a:lnTo>
                    <a:pt x="108843" y="470"/>
                  </a:lnTo>
                  <a:lnTo>
                    <a:pt x="108999" y="470"/>
                  </a:lnTo>
                  <a:lnTo>
                    <a:pt x="108999" y="1"/>
                  </a:lnTo>
                  <a:close/>
                  <a:moveTo>
                    <a:pt x="109782" y="1"/>
                  </a:moveTo>
                  <a:lnTo>
                    <a:pt x="109782" y="470"/>
                  </a:lnTo>
                  <a:lnTo>
                    <a:pt x="109938" y="470"/>
                  </a:lnTo>
                  <a:lnTo>
                    <a:pt x="109938" y="1"/>
                  </a:lnTo>
                  <a:close/>
                  <a:moveTo>
                    <a:pt x="110720" y="1"/>
                  </a:moveTo>
                  <a:lnTo>
                    <a:pt x="110720" y="470"/>
                  </a:lnTo>
                  <a:lnTo>
                    <a:pt x="110876" y="470"/>
                  </a:lnTo>
                  <a:lnTo>
                    <a:pt x="110876" y="1"/>
                  </a:lnTo>
                  <a:close/>
                  <a:moveTo>
                    <a:pt x="111657" y="1"/>
                  </a:moveTo>
                  <a:lnTo>
                    <a:pt x="111657" y="470"/>
                  </a:lnTo>
                  <a:lnTo>
                    <a:pt x="111813" y="470"/>
                  </a:lnTo>
                  <a:lnTo>
                    <a:pt x="111815" y="1"/>
                  </a:lnTo>
                  <a:close/>
                  <a:moveTo>
                    <a:pt x="112596" y="1"/>
                  </a:moveTo>
                  <a:lnTo>
                    <a:pt x="112596" y="470"/>
                  </a:lnTo>
                  <a:lnTo>
                    <a:pt x="112752" y="470"/>
                  </a:lnTo>
                  <a:lnTo>
                    <a:pt x="112752" y="1"/>
                  </a:lnTo>
                  <a:close/>
                  <a:moveTo>
                    <a:pt x="113535" y="1"/>
                  </a:moveTo>
                  <a:lnTo>
                    <a:pt x="113535" y="470"/>
                  </a:lnTo>
                  <a:lnTo>
                    <a:pt x="113691" y="470"/>
                  </a:lnTo>
                  <a:lnTo>
                    <a:pt x="113691" y="1"/>
                  </a:lnTo>
                  <a:close/>
                  <a:moveTo>
                    <a:pt x="114472" y="1"/>
                  </a:moveTo>
                  <a:lnTo>
                    <a:pt x="114472" y="470"/>
                  </a:lnTo>
                  <a:lnTo>
                    <a:pt x="114629" y="470"/>
                  </a:lnTo>
                  <a:lnTo>
                    <a:pt x="114629" y="1"/>
                  </a:lnTo>
                  <a:close/>
                  <a:moveTo>
                    <a:pt x="115410" y="1"/>
                  </a:moveTo>
                  <a:lnTo>
                    <a:pt x="115410" y="470"/>
                  </a:lnTo>
                  <a:lnTo>
                    <a:pt x="115566" y="470"/>
                  </a:lnTo>
                  <a:lnTo>
                    <a:pt x="115566" y="1"/>
                  </a:lnTo>
                  <a:close/>
                  <a:moveTo>
                    <a:pt x="116349" y="1"/>
                  </a:moveTo>
                  <a:lnTo>
                    <a:pt x="116349" y="470"/>
                  </a:lnTo>
                  <a:lnTo>
                    <a:pt x="116505" y="470"/>
                  </a:lnTo>
                  <a:lnTo>
                    <a:pt x="116505" y="1"/>
                  </a:lnTo>
                  <a:close/>
                  <a:moveTo>
                    <a:pt x="117288" y="1"/>
                  </a:moveTo>
                  <a:lnTo>
                    <a:pt x="117288" y="470"/>
                  </a:lnTo>
                  <a:lnTo>
                    <a:pt x="117443" y="470"/>
                  </a:lnTo>
                  <a:lnTo>
                    <a:pt x="117443" y="1"/>
                  </a:lnTo>
                  <a:close/>
                  <a:moveTo>
                    <a:pt x="118224" y="1"/>
                  </a:moveTo>
                  <a:lnTo>
                    <a:pt x="118224" y="470"/>
                  </a:lnTo>
                  <a:lnTo>
                    <a:pt x="118382" y="470"/>
                  </a:lnTo>
                  <a:lnTo>
                    <a:pt x="118382" y="1"/>
                  </a:lnTo>
                  <a:close/>
                  <a:moveTo>
                    <a:pt x="119163" y="1"/>
                  </a:moveTo>
                  <a:lnTo>
                    <a:pt x="119163" y="470"/>
                  </a:lnTo>
                  <a:lnTo>
                    <a:pt x="119321" y="470"/>
                  </a:lnTo>
                  <a:lnTo>
                    <a:pt x="119321" y="1"/>
                  </a:lnTo>
                  <a:close/>
                  <a:moveTo>
                    <a:pt x="120102" y="1"/>
                  </a:moveTo>
                  <a:lnTo>
                    <a:pt x="120102" y="470"/>
                  </a:lnTo>
                  <a:lnTo>
                    <a:pt x="120258" y="470"/>
                  </a:lnTo>
                  <a:lnTo>
                    <a:pt x="120258" y="1"/>
                  </a:lnTo>
                  <a:close/>
                  <a:moveTo>
                    <a:pt x="121040" y="1"/>
                  </a:moveTo>
                  <a:lnTo>
                    <a:pt x="121040" y="470"/>
                  </a:lnTo>
                  <a:lnTo>
                    <a:pt x="121196" y="470"/>
                  </a:lnTo>
                  <a:lnTo>
                    <a:pt x="121196" y="1"/>
                  </a:lnTo>
                  <a:close/>
                  <a:moveTo>
                    <a:pt x="121977" y="1"/>
                  </a:moveTo>
                  <a:lnTo>
                    <a:pt x="121977" y="470"/>
                  </a:lnTo>
                  <a:lnTo>
                    <a:pt x="122135" y="470"/>
                  </a:lnTo>
                  <a:lnTo>
                    <a:pt x="122135" y="1"/>
                  </a:lnTo>
                  <a:close/>
                  <a:moveTo>
                    <a:pt x="122916" y="1"/>
                  </a:moveTo>
                  <a:lnTo>
                    <a:pt x="122916" y="470"/>
                  </a:lnTo>
                  <a:lnTo>
                    <a:pt x="123074" y="470"/>
                  </a:lnTo>
                  <a:lnTo>
                    <a:pt x="123074" y="1"/>
                  </a:lnTo>
                  <a:close/>
                  <a:moveTo>
                    <a:pt x="123855" y="1"/>
                  </a:moveTo>
                  <a:lnTo>
                    <a:pt x="123855" y="470"/>
                  </a:lnTo>
                  <a:lnTo>
                    <a:pt x="124010" y="470"/>
                  </a:lnTo>
                  <a:lnTo>
                    <a:pt x="124010" y="1"/>
                  </a:lnTo>
                  <a:close/>
                  <a:moveTo>
                    <a:pt x="124793" y="1"/>
                  </a:moveTo>
                  <a:lnTo>
                    <a:pt x="124793" y="470"/>
                  </a:lnTo>
                  <a:lnTo>
                    <a:pt x="124949" y="470"/>
                  </a:lnTo>
                  <a:lnTo>
                    <a:pt x="124949" y="1"/>
                  </a:lnTo>
                  <a:close/>
                  <a:moveTo>
                    <a:pt x="125732" y="1"/>
                  </a:moveTo>
                  <a:lnTo>
                    <a:pt x="125732" y="470"/>
                  </a:lnTo>
                  <a:lnTo>
                    <a:pt x="125888" y="470"/>
                  </a:lnTo>
                  <a:lnTo>
                    <a:pt x="1258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14" name="Google Shape;17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9614" y="789950"/>
            <a:ext cx="493308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29"/>
          <p:cNvSpPr txBox="1"/>
          <p:nvPr>
            <p:ph type="title"/>
          </p:nvPr>
        </p:nvSpPr>
        <p:spPr>
          <a:xfrm>
            <a:off x="0" y="316275"/>
            <a:ext cx="2850300" cy="14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System Architecture</a:t>
            </a:r>
            <a:endParaRPr sz="3000"/>
          </a:p>
        </p:txBody>
      </p:sp>
      <p:sp>
        <p:nvSpPr>
          <p:cNvPr id="1720" name="Google Shape;1720;p29"/>
          <p:cNvSpPr txBox="1"/>
          <p:nvPr/>
        </p:nvSpPr>
        <p:spPr>
          <a:xfrm flipH="1">
            <a:off x="2109222" y="3369959"/>
            <a:ext cx="15984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Repository layer</a:t>
            </a:r>
            <a:endParaRPr sz="13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cxnSp>
        <p:nvCxnSpPr>
          <p:cNvPr id="1721" name="Google Shape;1721;p29"/>
          <p:cNvCxnSpPr/>
          <p:nvPr/>
        </p:nvCxnSpPr>
        <p:spPr>
          <a:xfrm rot="10800000">
            <a:off x="4950197" y="1664355"/>
            <a:ext cx="148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2" name="Google Shape;1722;p29"/>
          <p:cNvCxnSpPr/>
          <p:nvPr/>
        </p:nvCxnSpPr>
        <p:spPr>
          <a:xfrm rot="10800000">
            <a:off x="2300082" y="2325073"/>
            <a:ext cx="148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3" name="Google Shape;1723;p29"/>
          <p:cNvCxnSpPr/>
          <p:nvPr/>
        </p:nvCxnSpPr>
        <p:spPr>
          <a:xfrm rot="10800000">
            <a:off x="4950197" y="3012002"/>
            <a:ext cx="148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4" name="Google Shape;1724;p29"/>
          <p:cNvCxnSpPr/>
          <p:nvPr/>
        </p:nvCxnSpPr>
        <p:spPr>
          <a:xfrm rot="10800000">
            <a:off x="2300082" y="3666185"/>
            <a:ext cx="148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5" name="Google Shape;1725;p29"/>
          <p:cNvCxnSpPr/>
          <p:nvPr/>
        </p:nvCxnSpPr>
        <p:spPr>
          <a:xfrm rot="10800000">
            <a:off x="4950197" y="4359649"/>
            <a:ext cx="14823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6" name="Google Shape;1726;p29"/>
          <p:cNvSpPr txBox="1"/>
          <p:nvPr/>
        </p:nvSpPr>
        <p:spPr>
          <a:xfrm flipH="1">
            <a:off x="5436375" y="1405860"/>
            <a:ext cx="19257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React</a:t>
            </a:r>
            <a:endParaRPr sz="13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27" name="Google Shape;1727;p29"/>
          <p:cNvSpPr txBox="1"/>
          <p:nvPr/>
        </p:nvSpPr>
        <p:spPr>
          <a:xfrm>
            <a:off x="2342858" y="2346691"/>
            <a:ext cx="1192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SpringBoot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28" name="Google Shape;1728;p29"/>
          <p:cNvSpPr txBox="1"/>
          <p:nvPr/>
        </p:nvSpPr>
        <p:spPr>
          <a:xfrm>
            <a:off x="2342858" y="3666183"/>
            <a:ext cx="1192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SpringBoot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29" name="Google Shape;1729;p29"/>
          <p:cNvSpPr txBox="1"/>
          <p:nvPr/>
        </p:nvSpPr>
        <p:spPr>
          <a:xfrm>
            <a:off x="5196549" y="1667353"/>
            <a:ext cx="1192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Kanit Medium"/>
                <a:ea typeface="Kanit Medium"/>
                <a:cs typeface="Kanit Medium"/>
                <a:sym typeface="Kanit Medium"/>
              </a:rPr>
              <a:t>Front end</a:t>
            </a:r>
            <a:endParaRPr sz="1200">
              <a:solidFill>
                <a:schemeClr val="dk1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sp>
        <p:nvSpPr>
          <p:cNvPr id="1730" name="Google Shape;1730;p29"/>
          <p:cNvSpPr txBox="1"/>
          <p:nvPr/>
        </p:nvSpPr>
        <p:spPr>
          <a:xfrm>
            <a:off x="5196549" y="3013494"/>
            <a:ext cx="1192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SpringBoot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31" name="Google Shape;1731;p29"/>
          <p:cNvSpPr txBox="1"/>
          <p:nvPr/>
        </p:nvSpPr>
        <p:spPr>
          <a:xfrm>
            <a:off x="5196549" y="4359635"/>
            <a:ext cx="1192800" cy="5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MongoDB</a:t>
            </a:r>
            <a:endParaRPr sz="12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32" name="Google Shape;1732;p29"/>
          <p:cNvSpPr txBox="1"/>
          <p:nvPr/>
        </p:nvSpPr>
        <p:spPr>
          <a:xfrm flipH="1">
            <a:off x="5463214" y="2709896"/>
            <a:ext cx="14082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Service layer</a:t>
            </a:r>
            <a:endParaRPr sz="13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33" name="Google Shape;1733;p29"/>
          <p:cNvSpPr txBox="1"/>
          <p:nvPr/>
        </p:nvSpPr>
        <p:spPr>
          <a:xfrm flipH="1">
            <a:off x="5361626" y="4058450"/>
            <a:ext cx="10227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Database</a:t>
            </a:r>
            <a:endParaRPr sz="13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34" name="Google Shape;1734;p29"/>
          <p:cNvSpPr txBox="1"/>
          <p:nvPr/>
        </p:nvSpPr>
        <p:spPr>
          <a:xfrm flipH="1">
            <a:off x="1781923" y="2028985"/>
            <a:ext cx="1925700" cy="25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rPr>
              <a:t>Controller layer</a:t>
            </a:r>
            <a:endParaRPr sz="1300">
              <a:solidFill>
                <a:schemeClr val="dk1"/>
              </a:solidFill>
              <a:latin typeface="Kanit"/>
              <a:ea typeface="Kanit"/>
              <a:cs typeface="Kanit"/>
              <a:sym typeface="Kanit"/>
            </a:endParaRPr>
          </a:p>
        </p:txBody>
      </p:sp>
      <p:sp>
        <p:nvSpPr>
          <p:cNvPr id="1735" name="Google Shape;1735;p29"/>
          <p:cNvSpPr/>
          <p:nvPr/>
        </p:nvSpPr>
        <p:spPr>
          <a:xfrm>
            <a:off x="3827989" y="3902880"/>
            <a:ext cx="1342124" cy="812304"/>
          </a:xfrm>
          <a:custGeom>
            <a:rect b="b" l="l" r="r" t="t"/>
            <a:pathLst>
              <a:path extrusionOk="0" h="43855" w="76041">
                <a:moveTo>
                  <a:pt x="37993" y="0"/>
                </a:moveTo>
                <a:lnTo>
                  <a:pt x="0" y="21891"/>
                </a:lnTo>
                <a:lnTo>
                  <a:pt x="37993" y="43854"/>
                </a:lnTo>
                <a:lnTo>
                  <a:pt x="76041" y="21909"/>
                </a:lnTo>
                <a:lnTo>
                  <a:pt x="37993" y="0"/>
                </a:lnTo>
                <a:close/>
              </a:path>
            </a:pathLst>
          </a:custGeom>
          <a:solidFill>
            <a:srgbClr val="D0F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6" name="Google Shape;1736;p29"/>
          <p:cNvSpPr/>
          <p:nvPr/>
        </p:nvSpPr>
        <p:spPr>
          <a:xfrm>
            <a:off x="3827989" y="4303755"/>
            <a:ext cx="670594" cy="639286"/>
          </a:xfrm>
          <a:custGeom>
            <a:rect b="b" l="l" r="r" t="t"/>
            <a:pathLst>
              <a:path extrusionOk="0" h="34514" w="37994">
                <a:moveTo>
                  <a:pt x="0" y="0"/>
                </a:moveTo>
                <a:lnTo>
                  <a:pt x="0" y="12568"/>
                </a:lnTo>
                <a:lnTo>
                  <a:pt x="37993" y="34513"/>
                </a:lnTo>
                <a:lnTo>
                  <a:pt x="37993" y="21963"/>
                </a:lnTo>
                <a:lnTo>
                  <a:pt x="0" y="0"/>
                </a:lnTo>
                <a:close/>
              </a:path>
            </a:pathLst>
          </a:custGeom>
          <a:solidFill>
            <a:srgbClr val="96BE9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7" name="Google Shape;1737;p29"/>
          <p:cNvSpPr/>
          <p:nvPr/>
        </p:nvSpPr>
        <p:spPr>
          <a:xfrm>
            <a:off x="4494214" y="4303755"/>
            <a:ext cx="671865" cy="639286"/>
          </a:xfrm>
          <a:custGeom>
            <a:rect b="b" l="l" r="r" t="t"/>
            <a:pathLst>
              <a:path extrusionOk="0" h="34514" w="38066">
                <a:moveTo>
                  <a:pt x="38066" y="0"/>
                </a:moveTo>
                <a:lnTo>
                  <a:pt x="0" y="21963"/>
                </a:lnTo>
                <a:lnTo>
                  <a:pt x="0" y="34513"/>
                </a:lnTo>
                <a:lnTo>
                  <a:pt x="38066" y="12568"/>
                </a:lnTo>
                <a:lnTo>
                  <a:pt x="38066" y="0"/>
                </a:lnTo>
                <a:close/>
              </a:path>
            </a:pathLst>
          </a:custGeom>
          <a:solidFill>
            <a:srgbClr val="A3CE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8" name="Google Shape;1738;p29"/>
          <p:cNvSpPr/>
          <p:nvPr/>
        </p:nvSpPr>
        <p:spPr>
          <a:xfrm>
            <a:off x="3827989" y="3190562"/>
            <a:ext cx="1342124" cy="812304"/>
          </a:xfrm>
          <a:custGeom>
            <a:rect b="b" l="l" r="r" t="t"/>
            <a:pathLst>
              <a:path extrusionOk="0" h="43855" w="76041">
                <a:moveTo>
                  <a:pt x="37993" y="0"/>
                </a:moveTo>
                <a:lnTo>
                  <a:pt x="0" y="21909"/>
                </a:lnTo>
                <a:lnTo>
                  <a:pt x="37993" y="43854"/>
                </a:lnTo>
                <a:lnTo>
                  <a:pt x="76041" y="21909"/>
                </a:lnTo>
                <a:lnTo>
                  <a:pt x="37993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29"/>
          <p:cNvSpPr/>
          <p:nvPr/>
        </p:nvSpPr>
        <p:spPr>
          <a:xfrm>
            <a:off x="3827989" y="3596361"/>
            <a:ext cx="670594" cy="639286"/>
          </a:xfrm>
          <a:custGeom>
            <a:rect b="b" l="l" r="r" t="t"/>
            <a:pathLst>
              <a:path extrusionOk="0" h="34514" w="37994">
                <a:moveTo>
                  <a:pt x="0" y="0"/>
                </a:moveTo>
                <a:lnTo>
                  <a:pt x="0" y="12551"/>
                </a:lnTo>
                <a:lnTo>
                  <a:pt x="37993" y="34514"/>
                </a:lnTo>
                <a:lnTo>
                  <a:pt x="37993" y="21945"/>
                </a:lnTo>
                <a:lnTo>
                  <a:pt x="0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9"/>
          <p:cNvSpPr/>
          <p:nvPr/>
        </p:nvSpPr>
        <p:spPr>
          <a:xfrm>
            <a:off x="3827989" y="2487426"/>
            <a:ext cx="1342124" cy="812638"/>
          </a:xfrm>
          <a:custGeom>
            <a:rect b="b" l="l" r="r" t="t"/>
            <a:pathLst>
              <a:path extrusionOk="0" h="43873" w="76041">
                <a:moveTo>
                  <a:pt x="37993" y="1"/>
                </a:moveTo>
                <a:lnTo>
                  <a:pt x="0" y="21910"/>
                </a:lnTo>
                <a:lnTo>
                  <a:pt x="37993" y="43873"/>
                </a:lnTo>
                <a:lnTo>
                  <a:pt x="76041" y="21910"/>
                </a:lnTo>
                <a:lnTo>
                  <a:pt x="37993" y="1"/>
                </a:lnTo>
                <a:close/>
              </a:path>
            </a:pathLst>
          </a:custGeom>
          <a:solidFill>
            <a:srgbClr val="D0F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29"/>
          <p:cNvSpPr/>
          <p:nvPr/>
        </p:nvSpPr>
        <p:spPr>
          <a:xfrm>
            <a:off x="3827989" y="1775442"/>
            <a:ext cx="1342124" cy="812304"/>
          </a:xfrm>
          <a:custGeom>
            <a:rect b="b" l="l" r="r" t="t"/>
            <a:pathLst>
              <a:path extrusionOk="0" h="43855" w="76041">
                <a:moveTo>
                  <a:pt x="37993" y="1"/>
                </a:moveTo>
                <a:lnTo>
                  <a:pt x="0" y="21910"/>
                </a:lnTo>
                <a:lnTo>
                  <a:pt x="37993" y="43855"/>
                </a:lnTo>
                <a:lnTo>
                  <a:pt x="76041" y="21910"/>
                </a:lnTo>
                <a:lnTo>
                  <a:pt x="37993" y="1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29"/>
          <p:cNvSpPr/>
          <p:nvPr/>
        </p:nvSpPr>
        <p:spPr>
          <a:xfrm>
            <a:off x="3827989" y="1072324"/>
            <a:ext cx="1342124" cy="812286"/>
          </a:xfrm>
          <a:custGeom>
            <a:rect b="b" l="l" r="r" t="t"/>
            <a:pathLst>
              <a:path extrusionOk="0" h="43854" w="76041">
                <a:moveTo>
                  <a:pt x="37993" y="0"/>
                </a:moveTo>
                <a:lnTo>
                  <a:pt x="0" y="21909"/>
                </a:lnTo>
                <a:lnTo>
                  <a:pt x="37993" y="43854"/>
                </a:lnTo>
                <a:lnTo>
                  <a:pt x="76041" y="21909"/>
                </a:lnTo>
                <a:lnTo>
                  <a:pt x="37993" y="0"/>
                </a:lnTo>
                <a:close/>
              </a:path>
            </a:pathLst>
          </a:custGeom>
          <a:solidFill>
            <a:srgbClr val="D0F09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3" name="Google Shape;1743;p29"/>
          <p:cNvGrpSpPr/>
          <p:nvPr/>
        </p:nvGrpSpPr>
        <p:grpSpPr>
          <a:xfrm>
            <a:off x="4004928" y="132637"/>
            <a:ext cx="398002" cy="661478"/>
            <a:chOff x="5692750" y="3340300"/>
            <a:chExt cx="199350" cy="370950"/>
          </a:xfrm>
        </p:grpSpPr>
        <p:sp>
          <p:nvSpPr>
            <p:cNvPr id="1744" name="Google Shape;1744;p29"/>
            <p:cNvSpPr/>
            <p:nvPr/>
          </p:nvSpPr>
          <p:spPr>
            <a:xfrm>
              <a:off x="5701350" y="3516450"/>
              <a:ext cx="182600" cy="194800"/>
            </a:xfrm>
            <a:custGeom>
              <a:rect b="b" l="l" r="r" t="t"/>
              <a:pathLst>
                <a:path extrusionOk="0" h="7792" w="7304">
                  <a:moveTo>
                    <a:pt x="4676" y="0"/>
                  </a:moveTo>
                  <a:cubicBezTo>
                    <a:pt x="2940" y="0"/>
                    <a:pt x="1813" y="745"/>
                    <a:pt x="1813" y="745"/>
                  </a:cubicBezTo>
                  <a:cubicBezTo>
                    <a:pt x="1135" y="1209"/>
                    <a:pt x="576" y="1836"/>
                    <a:pt x="190" y="2575"/>
                  </a:cubicBezTo>
                  <a:cubicBezTo>
                    <a:pt x="61" y="2815"/>
                    <a:pt x="0" y="3090"/>
                    <a:pt x="9" y="3365"/>
                  </a:cubicBezTo>
                  <a:lnTo>
                    <a:pt x="9" y="6518"/>
                  </a:lnTo>
                  <a:lnTo>
                    <a:pt x="1109" y="7154"/>
                  </a:lnTo>
                  <a:cubicBezTo>
                    <a:pt x="1840" y="7576"/>
                    <a:pt x="2666" y="7791"/>
                    <a:pt x="3497" y="7791"/>
                  </a:cubicBezTo>
                  <a:cubicBezTo>
                    <a:pt x="3936" y="7791"/>
                    <a:pt x="4375" y="7731"/>
                    <a:pt x="4803" y="7609"/>
                  </a:cubicBezTo>
                  <a:cubicBezTo>
                    <a:pt x="5868" y="7300"/>
                    <a:pt x="6771" y="6578"/>
                    <a:pt x="7303" y="5599"/>
                  </a:cubicBezTo>
                  <a:lnTo>
                    <a:pt x="7303" y="2455"/>
                  </a:lnTo>
                  <a:cubicBezTo>
                    <a:pt x="7277" y="1621"/>
                    <a:pt x="6951" y="831"/>
                    <a:pt x="6375" y="238"/>
                  </a:cubicBezTo>
                  <a:cubicBezTo>
                    <a:pt x="5764" y="66"/>
                    <a:pt x="5193" y="0"/>
                    <a:pt x="4676" y="0"/>
                  </a:cubicBezTo>
                  <a:close/>
                </a:path>
              </a:pathLst>
            </a:custGeom>
            <a:solidFill>
              <a:srgbClr val="A8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9"/>
            <p:cNvSpPr/>
            <p:nvPr/>
          </p:nvSpPr>
          <p:spPr>
            <a:xfrm>
              <a:off x="5692750" y="3340300"/>
              <a:ext cx="199150" cy="216600"/>
            </a:xfrm>
            <a:custGeom>
              <a:rect b="b" l="l" r="r" t="t"/>
              <a:pathLst>
                <a:path extrusionOk="0" h="8664" w="7966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157" y="8083"/>
                  </a:lnTo>
                  <a:lnTo>
                    <a:pt x="2415" y="8160"/>
                  </a:lnTo>
                  <a:cubicBezTo>
                    <a:pt x="2982" y="8332"/>
                    <a:pt x="3558" y="8452"/>
                    <a:pt x="4142" y="8521"/>
                  </a:cubicBezTo>
                  <a:cubicBezTo>
                    <a:pt x="4346" y="8615"/>
                    <a:pt x="4565" y="8663"/>
                    <a:pt x="4783" y="8663"/>
                  </a:cubicBezTo>
                  <a:cubicBezTo>
                    <a:pt x="5042" y="8663"/>
                    <a:pt x="5301" y="8596"/>
                    <a:pt x="5534" y="8461"/>
                  </a:cubicBezTo>
                  <a:cubicBezTo>
                    <a:pt x="6547" y="7868"/>
                    <a:pt x="7175" y="6786"/>
                    <a:pt x="7175" y="5609"/>
                  </a:cubicBezTo>
                  <a:lnTo>
                    <a:pt x="7175" y="2619"/>
                  </a:lnTo>
                  <a:cubicBezTo>
                    <a:pt x="7664" y="2327"/>
                    <a:pt x="7965" y="1803"/>
                    <a:pt x="7965" y="1227"/>
                  </a:cubicBezTo>
                  <a:lnTo>
                    <a:pt x="7965" y="1038"/>
                  </a:lnTo>
                  <a:cubicBezTo>
                    <a:pt x="7965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9"/>
            <p:cNvSpPr/>
            <p:nvPr/>
          </p:nvSpPr>
          <p:spPr>
            <a:xfrm>
              <a:off x="5739800" y="3511000"/>
              <a:ext cx="6475" cy="8625"/>
            </a:xfrm>
            <a:custGeom>
              <a:rect b="b" l="l" r="r" t="t"/>
              <a:pathLst>
                <a:path extrusionOk="0" h="345" w="259">
                  <a:moveTo>
                    <a:pt x="0" y="1"/>
                  </a:moveTo>
                  <a:cubicBezTo>
                    <a:pt x="78" y="121"/>
                    <a:pt x="164" y="233"/>
                    <a:pt x="258" y="344"/>
                  </a:cubicBezTo>
                  <a:cubicBezTo>
                    <a:pt x="224" y="293"/>
                    <a:pt x="121" y="181"/>
                    <a:pt x="0" y="1"/>
                  </a:cubicBezTo>
                  <a:close/>
                </a:path>
              </a:pathLst>
            </a:custGeom>
            <a:solidFill>
              <a:srgbClr val="CBD1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9"/>
            <p:cNvSpPr/>
            <p:nvPr/>
          </p:nvSpPr>
          <p:spPr>
            <a:xfrm>
              <a:off x="5745375" y="3405750"/>
              <a:ext cx="126750" cy="151100"/>
            </a:xfrm>
            <a:custGeom>
              <a:rect b="b" l="l" r="r" t="t"/>
              <a:pathLst>
                <a:path extrusionOk="0" h="6044" w="5070">
                  <a:moveTo>
                    <a:pt x="5070" y="1"/>
                  </a:moveTo>
                  <a:lnTo>
                    <a:pt x="1616" y="2003"/>
                  </a:lnTo>
                  <a:cubicBezTo>
                    <a:pt x="1481" y="2080"/>
                    <a:pt x="1331" y="2119"/>
                    <a:pt x="1177" y="2119"/>
                  </a:cubicBezTo>
                  <a:cubicBezTo>
                    <a:pt x="1126" y="2119"/>
                    <a:pt x="1075" y="2114"/>
                    <a:pt x="1023" y="2106"/>
                  </a:cubicBezTo>
                  <a:cubicBezTo>
                    <a:pt x="1000" y="2102"/>
                    <a:pt x="976" y="2101"/>
                    <a:pt x="953" y="2101"/>
                  </a:cubicBezTo>
                  <a:cubicBezTo>
                    <a:pt x="690" y="2101"/>
                    <a:pt x="465" y="2319"/>
                    <a:pt x="465" y="2595"/>
                  </a:cubicBezTo>
                  <a:lnTo>
                    <a:pt x="465" y="3034"/>
                  </a:lnTo>
                  <a:cubicBezTo>
                    <a:pt x="416" y="3005"/>
                    <a:pt x="363" y="2992"/>
                    <a:pt x="313" y="2992"/>
                  </a:cubicBezTo>
                  <a:cubicBezTo>
                    <a:pt x="150" y="2992"/>
                    <a:pt x="1" y="3125"/>
                    <a:pt x="1" y="3309"/>
                  </a:cubicBezTo>
                  <a:cubicBezTo>
                    <a:pt x="1" y="3583"/>
                    <a:pt x="155" y="3841"/>
                    <a:pt x="396" y="3979"/>
                  </a:cubicBezTo>
                  <a:lnTo>
                    <a:pt x="473" y="4022"/>
                  </a:lnTo>
                  <a:lnTo>
                    <a:pt x="52" y="4571"/>
                  </a:lnTo>
                  <a:cubicBezTo>
                    <a:pt x="284" y="4829"/>
                    <a:pt x="559" y="5053"/>
                    <a:pt x="860" y="5224"/>
                  </a:cubicBezTo>
                  <a:lnTo>
                    <a:pt x="1839" y="5791"/>
                  </a:lnTo>
                  <a:cubicBezTo>
                    <a:pt x="2089" y="5959"/>
                    <a:pt x="2380" y="6043"/>
                    <a:pt x="2672" y="6043"/>
                  </a:cubicBezTo>
                  <a:cubicBezTo>
                    <a:pt x="2932" y="6043"/>
                    <a:pt x="3194" y="5977"/>
                    <a:pt x="3429" y="5843"/>
                  </a:cubicBezTo>
                  <a:cubicBezTo>
                    <a:pt x="4442" y="5250"/>
                    <a:pt x="5070" y="4168"/>
                    <a:pt x="5070" y="2999"/>
                  </a:cubicBezTo>
                  <a:lnTo>
                    <a:pt x="507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29"/>
            <p:cNvSpPr/>
            <p:nvPr/>
          </p:nvSpPr>
          <p:spPr>
            <a:xfrm>
              <a:off x="5746675" y="3542350"/>
              <a:ext cx="94750" cy="116025"/>
            </a:xfrm>
            <a:custGeom>
              <a:rect b="b" l="l" r="r" t="t"/>
              <a:pathLst>
                <a:path extrusionOk="0" h="4641" w="3790">
                  <a:moveTo>
                    <a:pt x="0" y="1"/>
                  </a:moveTo>
                  <a:lnTo>
                    <a:pt x="0" y="1"/>
                  </a:lnTo>
                  <a:cubicBezTo>
                    <a:pt x="1538" y="946"/>
                    <a:pt x="2750" y="2329"/>
                    <a:pt x="3488" y="3970"/>
                  </a:cubicBezTo>
                  <a:lnTo>
                    <a:pt x="3789" y="4640"/>
                  </a:lnTo>
                  <a:lnTo>
                    <a:pt x="3789" y="4640"/>
                  </a:lnTo>
                  <a:lnTo>
                    <a:pt x="3609" y="2690"/>
                  </a:lnTo>
                  <a:cubicBezTo>
                    <a:pt x="3531" y="1865"/>
                    <a:pt x="3540" y="1032"/>
                    <a:pt x="3634" y="207"/>
                  </a:cubicBezTo>
                  <a:lnTo>
                    <a:pt x="3634" y="207"/>
                  </a:lnTo>
                  <a:cubicBezTo>
                    <a:pt x="3549" y="267"/>
                    <a:pt x="3463" y="327"/>
                    <a:pt x="3377" y="379"/>
                  </a:cubicBezTo>
                  <a:cubicBezTo>
                    <a:pt x="3148" y="514"/>
                    <a:pt x="2890" y="581"/>
                    <a:pt x="2631" y="581"/>
                  </a:cubicBezTo>
                  <a:cubicBezTo>
                    <a:pt x="2412" y="581"/>
                    <a:pt x="2194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29"/>
            <p:cNvSpPr/>
            <p:nvPr/>
          </p:nvSpPr>
          <p:spPr>
            <a:xfrm>
              <a:off x="5746675" y="3542350"/>
              <a:ext cx="70050" cy="36325"/>
            </a:xfrm>
            <a:custGeom>
              <a:rect b="b" l="l" r="r" t="t"/>
              <a:pathLst>
                <a:path extrusionOk="0" h="1453" w="2802">
                  <a:moveTo>
                    <a:pt x="0" y="1"/>
                  </a:moveTo>
                  <a:lnTo>
                    <a:pt x="2354" y="1453"/>
                  </a:lnTo>
                  <a:lnTo>
                    <a:pt x="2801" y="568"/>
                  </a:lnTo>
                  <a:lnTo>
                    <a:pt x="2801" y="568"/>
                  </a:lnTo>
                  <a:cubicBezTo>
                    <a:pt x="2740" y="576"/>
                    <a:pt x="2678" y="579"/>
                    <a:pt x="2617" y="579"/>
                  </a:cubicBezTo>
                  <a:cubicBezTo>
                    <a:pt x="2402" y="579"/>
                    <a:pt x="2187" y="533"/>
                    <a:pt x="1993" y="439"/>
                  </a:cubicBezTo>
                  <a:cubicBezTo>
                    <a:pt x="1401" y="370"/>
                    <a:pt x="825" y="250"/>
                    <a:pt x="258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A8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9"/>
            <p:cNvSpPr/>
            <p:nvPr/>
          </p:nvSpPr>
          <p:spPr>
            <a:xfrm>
              <a:off x="5746675" y="3520025"/>
              <a:ext cx="49850" cy="33325"/>
            </a:xfrm>
            <a:custGeom>
              <a:rect b="b" l="l" r="r" t="t"/>
              <a:pathLst>
                <a:path extrusionOk="0" h="1333" w="1994">
                  <a:moveTo>
                    <a:pt x="0" y="0"/>
                  </a:moveTo>
                  <a:lnTo>
                    <a:pt x="0" y="894"/>
                  </a:lnTo>
                  <a:lnTo>
                    <a:pt x="258" y="971"/>
                  </a:lnTo>
                  <a:cubicBezTo>
                    <a:pt x="825" y="1143"/>
                    <a:pt x="1401" y="1263"/>
                    <a:pt x="1993" y="1332"/>
                  </a:cubicBezTo>
                  <a:lnTo>
                    <a:pt x="808" y="653"/>
                  </a:lnTo>
                  <a:cubicBezTo>
                    <a:pt x="507" y="482"/>
                    <a:pt x="232" y="258"/>
                    <a:pt x="0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9"/>
            <p:cNvSpPr/>
            <p:nvPr/>
          </p:nvSpPr>
          <p:spPr>
            <a:xfrm>
              <a:off x="5808100" y="3556100"/>
              <a:ext cx="19350" cy="21075"/>
            </a:xfrm>
            <a:custGeom>
              <a:rect b="b" l="l" r="r" t="t"/>
              <a:pathLst>
                <a:path extrusionOk="0" h="843" w="774">
                  <a:moveTo>
                    <a:pt x="447" y="1"/>
                  </a:moveTo>
                  <a:cubicBezTo>
                    <a:pt x="421" y="9"/>
                    <a:pt x="387" y="9"/>
                    <a:pt x="344" y="18"/>
                  </a:cubicBezTo>
                  <a:lnTo>
                    <a:pt x="0" y="705"/>
                  </a:lnTo>
                  <a:lnTo>
                    <a:pt x="164" y="843"/>
                  </a:lnTo>
                  <a:lnTo>
                    <a:pt x="593" y="594"/>
                  </a:lnTo>
                  <a:lnTo>
                    <a:pt x="774" y="233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9"/>
            <p:cNvSpPr/>
            <p:nvPr/>
          </p:nvSpPr>
          <p:spPr>
            <a:xfrm>
              <a:off x="5819475" y="3548375"/>
              <a:ext cx="16775" cy="17650"/>
            </a:xfrm>
            <a:custGeom>
              <a:rect b="b" l="l" r="r" t="t"/>
              <a:pathLst>
                <a:path extrusionOk="0" h="706" w="671">
                  <a:moveTo>
                    <a:pt x="671" y="1"/>
                  </a:moveTo>
                  <a:cubicBezTo>
                    <a:pt x="602" y="52"/>
                    <a:pt x="533" y="95"/>
                    <a:pt x="465" y="138"/>
                  </a:cubicBezTo>
                  <a:cubicBezTo>
                    <a:pt x="319" y="215"/>
                    <a:pt x="164" y="275"/>
                    <a:pt x="1" y="310"/>
                  </a:cubicBezTo>
                  <a:lnTo>
                    <a:pt x="533" y="705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A8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9"/>
            <p:cNvSpPr/>
            <p:nvPr/>
          </p:nvSpPr>
          <p:spPr>
            <a:xfrm>
              <a:off x="5706075" y="3588700"/>
              <a:ext cx="44050" cy="116275"/>
            </a:xfrm>
            <a:custGeom>
              <a:rect b="b" l="l" r="r" t="t"/>
              <a:pathLst>
                <a:path extrusionOk="0" h="4651" w="1762">
                  <a:moveTo>
                    <a:pt x="495" y="1"/>
                  </a:moveTo>
                  <a:cubicBezTo>
                    <a:pt x="206" y="1"/>
                    <a:pt x="1" y="267"/>
                    <a:pt x="1" y="716"/>
                  </a:cubicBezTo>
                  <a:lnTo>
                    <a:pt x="1" y="3740"/>
                  </a:lnTo>
                  <a:lnTo>
                    <a:pt x="1023" y="4324"/>
                  </a:lnTo>
                  <a:cubicBezTo>
                    <a:pt x="1255" y="4453"/>
                    <a:pt x="1504" y="4565"/>
                    <a:pt x="1762" y="4651"/>
                  </a:cubicBezTo>
                  <a:lnTo>
                    <a:pt x="1762" y="1730"/>
                  </a:lnTo>
                  <a:cubicBezTo>
                    <a:pt x="1762" y="1128"/>
                    <a:pt x="1392" y="424"/>
                    <a:pt x="946" y="166"/>
                  </a:cubicBezTo>
                  <a:lnTo>
                    <a:pt x="817" y="97"/>
                  </a:lnTo>
                  <a:cubicBezTo>
                    <a:pt x="703" y="32"/>
                    <a:pt x="594" y="1"/>
                    <a:pt x="495" y="1"/>
                  </a:cubicBezTo>
                  <a:close/>
                </a:path>
              </a:pathLst>
            </a:custGeom>
            <a:solidFill>
              <a:srgbClr val="D0F0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9"/>
            <p:cNvSpPr/>
            <p:nvPr/>
          </p:nvSpPr>
          <p:spPr>
            <a:xfrm>
              <a:off x="5812175" y="3570925"/>
              <a:ext cx="29250" cy="87225"/>
            </a:xfrm>
            <a:custGeom>
              <a:rect b="b" l="l" r="r" t="t"/>
              <a:pathLst>
                <a:path extrusionOk="0" h="3489" w="1170">
                  <a:moveTo>
                    <a:pt x="430" y="1"/>
                  </a:moveTo>
                  <a:lnTo>
                    <a:pt x="1" y="250"/>
                  </a:lnTo>
                  <a:lnTo>
                    <a:pt x="52" y="1375"/>
                  </a:lnTo>
                  <a:cubicBezTo>
                    <a:pt x="370" y="1831"/>
                    <a:pt x="645" y="2320"/>
                    <a:pt x="868" y="2827"/>
                  </a:cubicBezTo>
                  <a:lnTo>
                    <a:pt x="1160" y="3472"/>
                  </a:lnTo>
                  <a:lnTo>
                    <a:pt x="1169" y="3489"/>
                  </a:lnTo>
                  <a:lnTo>
                    <a:pt x="989" y="1547"/>
                  </a:lnTo>
                  <a:cubicBezTo>
                    <a:pt x="971" y="1358"/>
                    <a:pt x="954" y="1169"/>
                    <a:pt x="946" y="980"/>
                  </a:cubicBezTo>
                  <a:lnTo>
                    <a:pt x="430" y="1"/>
                  </a:ln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9"/>
            <p:cNvSpPr/>
            <p:nvPr/>
          </p:nvSpPr>
          <p:spPr>
            <a:xfrm>
              <a:off x="5805725" y="3465850"/>
              <a:ext cx="15075" cy="21775"/>
            </a:xfrm>
            <a:custGeom>
              <a:rect b="b" l="l" r="r" t="t"/>
              <a:pathLst>
                <a:path extrusionOk="0" h="871" w="603">
                  <a:moveTo>
                    <a:pt x="422" y="0"/>
                  </a:moveTo>
                  <a:cubicBezTo>
                    <a:pt x="385" y="0"/>
                    <a:pt x="344" y="12"/>
                    <a:pt x="302" y="37"/>
                  </a:cubicBezTo>
                  <a:cubicBezTo>
                    <a:pt x="113" y="166"/>
                    <a:pt x="1" y="380"/>
                    <a:pt x="1" y="612"/>
                  </a:cubicBezTo>
                  <a:cubicBezTo>
                    <a:pt x="1" y="773"/>
                    <a:pt x="73" y="871"/>
                    <a:pt x="181" y="871"/>
                  </a:cubicBezTo>
                  <a:cubicBezTo>
                    <a:pt x="217" y="871"/>
                    <a:pt x="258" y="860"/>
                    <a:pt x="302" y="836"/>
                  </a:cubicBezTo>
                  <a:cubicBezTo>
                    <a:pt x="482" y="707"/>
                    <a:pt x="594" y="492"/>
                    <a:pt x="602" y="260"/>
                  </a:cubicBezTo>
                  <a:cubicBezTo>
                    <a:pt x="602" y="95"/>
                    <a:pt x="527" y="0"/>
                    <a:pt x="42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9"/>
            <p:cNvSpPr/>
            <p:nvPr/>
          </p:nvSpPr>
          <p:spPr>
            <a:xfrm>
              <a:off x="5842475" y="3444625"/>
              <a:ext cx="15050" cy="21875"/>
            </a:xfrm>
            <a:custGeom>
              <a:rect b="b" l="l" r="r" t="t"/>
              <a:pathLst>
                <a:path extrusionOk="0" h="875" w="602">
                  <a:moveTo>
                    <a:pt x="417" y="0"/>
                  </a:moveTo>
                  <a:cubicBezTo>
                    <a:pt x="381" y="0"/>
                    <a:pt x="342" y="11"/>
                    <a:pt x="301" y="35"/>
                  </a:cubicBezTo>
                  <a:cubicBezTo>
                    <a:pt x="112" y="164"/>
                    <a:pt x="0" y="379"/>
                    <a:pt x="0" y="611"/>
                  </a:cubicBezTo>
                  <a:cubicBezTo>
                    <a:pt x="0" y="775"/>
                    <a:pt x="70" y="874"/>
                    <a:pt x="175" y="874"/>
                  </a:cubicBezTo>
                  <a:cubicBezTo>
                    <a:pt x="213" y="874"/>
                    <a:pt x="255" y="862"/>
                    <a:pt x="301" y="834"/>
                  </a:cubicBezTo>
                  <a:cubicBezTo>
                    <a:pt x="481" y="705"/>
                    <a:pt x="593" y="491"/>
                    <a:pt x="601" y="267"/>
                  </a:cubicBezTo>
                  <a:cubicBezTo>
                    <a:pt x="601" y="100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9"/>
            <p:cNvSpPr/>
            <p:nvPr/>
          </p:nvSpPr>
          <p:spPr>
            <a:xfrm>
              <a:off x="5692750" y="3340300"/>
              <a:ext cx="199350" cy="179750"/>
            </a:xfrm>
            <a:custGeom>
              <a:rect b="b" l="l" r="r" t="t"/>
              <a:pathLst>
                <a:path extrusionOk="0" h="7190" w="7974">
                  <a:moveTo>
                    <a:pt x="7176" y="1"/>
                  </a:moveTo>
                  <a:cubicBezTo>
                    <a:pt x="7097" y="1"/>
                    <a:pt x="7020" y="20"/>
                    <a:pt x="6951" y="59"/>
                  </a:cubicBezTo>
                  <a:lnTo>
                    <a:pt x="5817" y="712"/>
                  </a:lnTo>
                  <a:cubicBezTo>
                    <a:pt x="5802" y="708"/>
                    <a:pt x="5199" y="490"/>
                    <a:pt x="4408" y="490"/>
                  </a:cubicBezTo>
                  <a:cubicBezTo>
                    <a:pt x="3427" y="490"/>
                    <a:pt x="2157" y="825"/>
                    <a:pt x="1358" y="2318"/>
                  </a:cubicBezTo>
                  <a:cubicBezTo>
                    <a:pt x="1" y="4844"/>
                    <a:pt x="2157" y="7189"/>
                    <a:pt x="2157" y="7189"/>
                  </a:cubicBezTo>
                  <a:lnTo>
                    <a:pt x="2570" y="6640"/>
                  </a:lnTo>
                  <a:lnTo>
                    <a:pt x="2501" y="6597"/>
                  </a:lnTo>
                  <a:cubicBezTo>
                    <a:pt x="2252" y="6459"/>
                    <a:pt x="2106" y="6201"/>
                    <a:pt x="2106" y="5918"/>
                  </a:cubicBezTo>
                  <a:cubicBezTo>
                    <a:pt x="2106" y="5741"/>
                    <a:pt x="2255" y="5610"/>
                    <a:pt x="2417" y="5610"/>
                  </a:cubicBezTo>
                  <a:cubicBezTo>
                    <a:pt x="2468" y="5610"/>
                    <a:pt x="2520" y="5623"/>
                    <a:pt x="2570" y="5652"/>
                  </a:cubicBezTo>
                  <a:lnTo>
                    <a:pt x="2570" y="5213"/>
                  </a:lnTo>
                  <a:cubicBezTo>
                    <a:pt x="2570" y="4937"/>
                    <a:pt x="2795" y="4719"/>
                    <a:pt x="3058" y="4719"/>
                  </a:cubicBezTo>
                  <a:cubicBezTo>
                    <a:pt x="3081" y="4719"/>
                    <a:pt x="3105" y="4720"/>
                    <a:pt x="3128" y="4724"/>
                  </a:cubicBezTo>
                  <a:cubicBezTo>
                    <a:pt x="3180" y="4732"/>
                    <a:pt x="3231" y="4737"/>
                    <a:pt x="3282" y="4737"/>
                  </a:cubicBezTo>
                  <a:cubicBezTo>
                    <a:pt x="3435" y="4737"/>
                    <a:pt x="3583" y="4698"/>
                    <a:pt x="3712" y="4621"/>
                  </a:cubicBezTo>
                  <a:lnTo>
                    <a:pt x="7175" y="2619"/>
                  </a:lnTo>
                  <a:cubicBezTo>
                    <a:pt x="7664" y="2327"/>
                    <a:pt x="7965" y="1794"/>
                    <a:pt x="7974" y="1227"/>
                  </a:cubicBezTo>
                  <a:lnTo>
                    <a:pt x="7974" y="1038"/>
                  </a:lnTo>
                  <a:cubicBezTo>
                    <a:pt x="7974" y="634"/>
                    <a:pt x="7759" y="265"/>
                    <a:pt x="7407" y="59"/>
                  </a:cubicBezTo>
                  <a:cubicBezTo>
                    <a:pt x="7334" y="20"/>
                    <a:pt x="7254" y="1"/>
                    <a:pt x="7176" y="1"/>
                  </a:cubicBez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9"/>
            <p:cNvSpPr/>
            <p:nvPr/>
          </p:nvSpPr>
          <p:spPr>
            <a:xfrm>
              <a:off x="5803675" y="3489225"/>
              <a:ext cx="55775" cy="31700"/>
            </a:xfrm>
            <a:custGeom>
              <a:rect b="b" l="l" r="r" t="t"/>
              <a:pathLst>
                <a:path extrusionOk="0" h="1268" w="2231">
                  <a:moveTo>
                    <a:pt x="2086" y="0"/>
                  </a:moveTo>
                  <a:cubicBezTo>
                    <a:pt x="2038" y="0"/>
                    <a:pt x="1990" y="28"/>
                    <a:pt x="1973" y="90"/>
                  </a:cubicBezTo>
                  <a:cubicBezTo>
                    <a:pt x="1836" y="442"/>
                    <a:pt x="1569" y="734"/>
                    <a:pt x="1234" y="897"/>
                  </a:cubicBezTo>
                  <a:cubicBezTo>
                    <a:pt x="1059" y="987"/>
                    <a:pt x="866" y="1033"/>
                    <a:pt x="674" y="1033"/>
                  </a:cubicBezTo>
                  <a:cubicBezTo>
                    <a:pt x="516" y="1033"/>
                    <a:pt x="359" y="1002"/>
                    <a:pt x="212" y="940"/>
                  </a:cubicBezTo>
                  <a:cubicBezTo>
                    <a:pt x="198" y="936"/>
                    <a:pt x="185" y="934"/>
                    <a:pt x="173" y="934"/>
                  </a:cubicBezTo>
                  <a:cubicBezTo>
                    <a:pt x="66" y="934"/>
                    <a:pt x="1" y="1086"/>
                    <a:pt x="109" y="1155"/>
                  </a:cubicBezTo>
                  <a:cubicBezTo>
                    <a:pt x="281" y="1232"/>
                    <a:pt x="478" y="1267"/>
                    <a:pt x="676" y="1267"/>
                  </a:cubicBezTo>
                  <a:cubicBezTo>
                    <a:pt x="690" y="1267"/>
                    <a:pt x="705" y="1268"/>
                    <a:pt x="720" y="1268"/>
                  </a:cubicBezTo>
                  <a:cubicBezTo>
                    <a:pt x="937" y="1268"/>
                    <a:pt x="1153" y="1209"/>
                    <a:pt x="1346" y="1112"/>
                  </a:cubicBezTo>
                  <a:cubicBezTo>
                    <a:pt x="1750" y="923"/>
                    <a:pt x="2059" y="571"/>
                    <a:pt x="2205" y="159"/>
                  </a:cubicBezTo>
                  <a:cubicBezTo>
                    <a:pt x="2231" y="61"/>
                    <a:pt x="2158" y="0"/>
                    <a:pt x="208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9" name="Google Shape;1759;p29"/>
          <p:cNvGrpSpPr/>
          <p:nvPr/>
        </p:nvGrpSpPr>
        <p:grpSpPr>
          <a:xfrm>
            <a:off x="4582177" y="132640"/>
            <a:ext cx="442680" cy="661467"/>
            <a:chOff x="5678575" y="2744650"/>
            <a:chExt cx="240600" cy="370300"/>
          </a:xfrm>
        </p:grpSpPr>
        <p:sp>
          <p:nvSpPr>
            <p:cNvPr id="1760" name="Google Shape;1760;p29"/>
            <p:cNvSpPr/>
            <p:nvPr/>
          </p:nvSpPr>
          <p:spPr>
            <a:xfrm>
              <a:off x="5678575" y="2784100"/>
              <a:ext cx="90675" cy="146050"/>
            </a:xfrm>
            <a:custGeom>
              <a:rect b="b" l="l" r="r" t="t"/>
              <a:pathLst>
                <a:path extrusionOk="0" h="5842" w="3627">
                  <a:moveTo>
                    <a:pt x="2595" y="1"/>
                  </a:moveTo>
                  <a:cubicBezTo>
                    <a:pt x="1868" y="1"/>
                    <a:pt x="1202" y="577"/>
                    <a:pt x="1195" y="1387"/>
                  </a:cubicBezTo>
                  <a:lnTo>
                    <a:pt x="1195" y="2460"/>
                  </a:lnTo>
                  <a:cubicBezTo>
                    <a:pt x="1195" y="2931"/>
                    <a:pt x="813" y="3262"/>
                    <a:pt x="396" y="3262"/>
                  </a:cubicBezTo>
                  <a:cubicBezTo>
                    <a:pt x="264" y="3262"/>
                    <a:pt x="129" y="3229"/>
                    <a:pt x="1" y="3156"/>
                  </a:cubicBezTo>
                  <a:lnTo>
                    <a:pt x="1" y="3156"/>
                  </a:lnTo>
                  <a:cubicBezTo>
                    <a:pt x="1" y="4101"/>
                    <a:pt x="508" y="4978"/>
                    <a:pt x="1324" y="5450"/>
                  </a:cubicBezTo>
                  <a:lnTo>
                    <a:pt x="1693" y="5665"/>
                  </a:lnTo>
                  <a:cubicBezTo>
                    <a:pt x="1902" y="5786"/>
                    <a:pt x="2123" y="5841"/>
                    <a:pt x="2339" y="5841"/>
                  </a:cubicBezTo>
                  <a:cubicBezTo>
                    <a:pt x="3011" y="5841"/>
                    <a:pt x="3626" y="5305"/>
                    <a:pt x="3626" y="4557"/>
                  </a:cubicBezTo>
                  <a:lnTo>
                    <a:pt x="3626" y="381"/>
                  </a:lnTo>
                  <a:lnTo>
                    <a:pt x="3283" y="184"/>
                  </a:lnTo>
                  <a:cubicBezTo>
                    <a:pt x="3060" y="58"/>
                    <a:pt x="2824" y="1"/>
                    <a:pt x="2595" y="1"/>
                  </a:cubicBez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9"/>
            <p:cNvSpPr/>
            <p:nvPr/>
          </p:nvSpPr>
          <p:spPr>
            <a:xfrm>
              <a:off x="5725200" y="2914100"/>
              <a:ext cx="193975" cy="200850"/>
            </a:xfrm>
            <a:custGeom>
              <a:rect b="b" l="l" r="r" t="t"/>
              <a:pathLst>
                <a:path extrusionOk="0" h="8034" w="7759">
                  <a:moveTo>
                    <a:pt x="6624" y="0"/>
                  </a:moveTo>
                  <a:cubicBezTo>
                    <a:pt x="5737" y="0"/>
                    <a:pt x="1933" y="560"/>
                    <a:pt x="1933" y="560"/>
                  </a:cubicBezTo>
                  <a:cubicBezTo>
                    <a:pt x="1203" y="1049"/>
                    <a:pt x="610" y="1719"/>
                    <a:pt x="206" y="2501"/>
                  </a:cubicBezTo>
                  <a:cubicBezTo>
                    <a:pt x="69" y="2759"/>
                    <a:pt x="0" y="3051"/>
                    <a:pt x="9" y="3343"/>
                  </a:cubicBezTo>
                  <a:lnTo>
                    <a:pt x="9" y="6685"/>
                  </a:lnTo>
                  <a:lnTo>
                    <a:pt x="1177" y="7364"/>
                  </a:lnTo>
                  <a:cubicBezTo>
                    <a:pt x="1955" y="7806"/>
                    <a:pt x="2824" y="8033"/>
                    <a:pt x="3702" y="8033"/>
                  </a:cubicBezTo>
                  <a:cubicBezTo>
                    <a:pt x="4171" y="8033"/>
                    <a:pt x="4642" y="7968"/>
                    <a:pt x="5103" y="7836"/>
                  </a:cubicBezTo>
                  <a:cubicBezTo>
                    <a:pt x="6229" y="7510"/>
                    <a:pt x="7191" y="6745"/>
                    <a:pt x="7758" y="5714"/>
                  </a:cubicBezTo>
                  <a:lnTo>
                    <a:pt x="7758" y="2372"/>
                  </a:lnTo>
                  <a:cubicBezTo>
                    <a:pt x="7724" y="1487"/>
                    <a:pt x="7380" y="654"/>
                    <a:pt x="6770" y="10"/>
                  </a:cubicBezTo>
                  <a:cubicBezTo>
                    <a:pt x="6739" y="3"/>
                    <a:pt x="6690" y="0"/>
                    <a:pt x="6624" y="0"/>
                  </a:cubicBezTo>
                  <a:close/>
                </a:path>
              </a:pathLst>
            </a:custGeom>
            <a:solidFill>
              <a:srgbClr val="77BE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9"/>
            <p:cNvSpPr/>
            <p:nvPr/>
          </p:nvSpPr>
          <p:spPr>
            <a:xfrm>
              <a:off x="5892500" y="2800700"/>
              <a:ext cx="14000" cy="132550"/>
            </a:xfrm>
            <a:custGeom>
              <a:rect b="b" l="l" r="r" t="t"/>
              <a:pathLst>
                <a:path extrusionOk="0" h="5302" w="560">
                  <a:moveTo>
                    <a:pt x="1" y="1"/>
                  </a:moveTo>
                  <a:lnTo>
                    <a:pt x="1" y="1187"/>
                  </a:lnTo>
                  <a:lnTo>
                    <a:pt x="1" y="5302"/>
                  </a:lnTo>
                  <a:cubicBezTo>
                    <a:pt x="344" y="5096"/>
                    <a:pt x="559" y="4735"/>
                    <a:pt x="559" y="4331"/>
                  </a:cubicBezTo>
                  <a:lnTo>
                    <a:pt x="559" y="1"/>
                  </a:ln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9"/>
            <p:cNvSpPr/>
            <p:nvPr/>
          </p:nvSpPr>
          <p:spPr>
            <a:xfrm>
              <a:off x="5730350" y="2984775"/>
              <a:ext cx="46625" cy="123525"/>
            </a:xfrm>
            <a:custGeom>
              <a:rect b="b" l="l" r="r" t="t"/>
              <a:pathLst>
                <a:path extrusionOk="0" h="4941" w="1865">
                  <a:moveTo>
                    <a:pt x="523" y="0"/>
                  </a:moveTo>
                  <a:cubicBezTo>
                    <a:pt x="215" y="0"/>
                    <a:pt x="0" y="283"/>
                    <a:pt x="0" y="757"/>
                  </a:cubicBezTo>
                  <a:lnTo>
                    <a:pt x="0" y="3970"/>
                  </a:lnTo>
                  <a:lnTo>
                    <a:pt x="1074" y="4589"/>
                  </a:lnTo>
                  <a:cubicBezTo>
                    <a:pt x="1323" y="4735"/>
                    <a:pt x="1590" y="4846"/>
                    <a:pt x="1856" y="4941"/>
                  </a:cubicBezTo>
                  <a:lnTo>
                    <a:pt x="1856" y="1839"/>
                  </a:lnTo>
                  <a:cubicBezTo>
                    <a:pt x="1865" y="1204"/>
                    <a:pt x="1478" y="456"/>
                    <a:pt x="997" y="181"/>
                  </a:cubicBezTo>
                  <a:lnTo>
                    <a:pt x="868" y="104"/>
                  </a:lnTo>
                  <a:cubicBezTo>
                    <a:pt x="745" y="34"/>
                    <a:pt x="629" y="0"/>
                    <a:pt x="523" y="0"/>
                  </a:cubicBezTo>
                  <a:close/>
                </a:path>
              </a:pathLst>
            </a:custGeom>
            <a:solidFill>
              <a:srgbClr val="D0F0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9"/>
            <p:cNvSpPr/>
            <p:nvPr/>
          </p:nvSpPr>
          <p:spPr>
            <a:xfrm>
              <a:off x="5773525" y="2935800"/>
              <a:ext cx="100525" cy="122900"/>
            </a:xfrm>
            <a:custGeom>
              <a:rect b="b" l="l" r="r" t="t"/>
              <a:pathLst>
                <a:path extrusionOk="0" h="4916" w="4021">
                  <a:moveTo>
                    <a:pt x="0" y="1"/>
                  </a:moveTo>
                  <a:lnTo>
                    <a:pt x="0" y="1"/>
                  </a:lnTo>
                  <a:cubicBezTo>
                    <a:pt x="1624" y="997"/>
                    <a:pt x="2913" y="2467"/>
                    <a:pt x="3695" y="4202"/>
                  </a:cubicBezTo>
                  <a:lnTo>
                    <a:pt x="4021" y="4915"/>
                  </a:lnTo>
                  <a:lnTo>
                    <a:pt x="3823" y="2853"/>
                  </a:lnTo>
                  <a:cubicBezTo>
                    <a:pt x="3737" y="1977"/>
                    <a:pt x="3746" y="1092"/>
                    <a:pt x="3849" y="224"/>
                  </a:cubicBezTo>
                  <a:lnTo>
                    <a:pt x="3849" y="224"/>
                  </a:lnTo>
                  <a:lnTo>
                    <a:pt x="3798" y="259"/>
                  </a:lnTo>
                  <a:lnTo>
                    <a:pt x="3652" y="997"/>
                  </a:lnTo>
                  <a:lnTo>
                    <a:pt x="3085" y="577"/>
                  </a:lnTo>
                  <a:cubicBezTo>
                    <a:pt x="3085" y="577"/>
                    <a:pt x="3016" y="594"/>
                    <a:pt x="2973" y="602"/>
                  </a:cubicBezTo>
                  <a:lnTo>
                    <a:pt x="2500" y="15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9"/>
            <p:cNvSpPr/>
            <p:nvPr/>
          </p:nvSpPr>
          <p:spPr>
            <a:xfrm>
              <a:off x="5842900" y="2965875"/>
              <a:ext cx="30950" cy="92600"/>
            </a:xfrm>
            <a:custGeom>
              <a:rect b="b" l="l" r="r" t="t"/>
              <a:pathLst>
                <a:path extrusionOk="0" h="3704" w="1238">
                  <a:moveTo>
                    <a:pt x="456" y="1"/>
                  </a:moveTo>
                  <a:lnTo>
                    <a:pt x="0" y="267"/>
                  </a:lnTo>
                  <a:lnTo>
                    <a:pt x="52" y="1470"/>
                  </a:lnTo>
                  <a:cubicBezTo>
                    <a:pt x="387" y="1951"/>
                    <a:pt x="679" y="2466"/>
                    <a:pt x="920" y="2999"/>
                  </a:cubicBezTo>
                  <a:lnTo>
                    <a:pt x="1229" y="3686"/>
                  </a:lnTo>
                  <a:lnTo>
                    <a:pt x="1237" y="3704"/>
                  </a:lnTo>
                  <a:lnTo>
                    <a:pt x="1048" y="1650"/>
                  </a:lnTo>
                  <a:cubicBezTo>
                    <a:pt x="1031" y="1453"/>
                    <a:pt x="1014" y="1246"/>
                    <a:pt x="1005" y="1049"/>
                  </a:cubicBezTo>
                  <a:lnTo>
                    <a:pt x="456" y="1"/>
                  </a:lnTo>
                  <a:close/>
                </a:path>
              </a:pathLst>
            </a:custGeom>
            <a:solidFill>
              <a:srgbClr val="D0F0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9"/>
            <p:cNvSpPr/>
            <p:nvPr/>
          </p:nvSpPr>
          <p:spPr>
            <a:xfrm>
              <a:off x="5772025" y="2870125"/>
              <a:ext cx="12475" cy="27275"/>
            </a:xfrm>
            <a:custGeom>
              <a:rect b="b" l="l" r="r" t="t"/>
              <a:pathLst>
                <a:path extrusionOk="0" h="1091" w="499">
                  <a:moveTo>
                    <a:pt x="337" y="0"/>
                  </a:moveTo>
                  <a:cubicBezTo>
                    <a:pt x="164" y="0"/>
                    <a:pt x="9" y="137"/>
                    <a:pt x="9" y="334"/>
                  </a:cubicBezTo>
                  <a:cubicBezTo>
                    <a:pt x="0" y="626"/>
                    <a:pt x="163" y="901"/>
                    <a:pt x="421" y="1047"/>
                  </a:cubicBezTo>
                  <a:lnTo>
                    <a:pt x="498" y="1090"/>
                  </a:lnTo>
                  <a:lnTo>
                    <a:pt x="498" y="42"/>
                  </a:lnTo>
                  <a:cubicBezTo>
                    <a:pt x="446" y="13"/>
                    <a:pt x="390" y="0"/>
                    <a:pt x="337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9"/>
            <p:cNvSpPr/>
            <p:nvPr/>
          </p:nvSpPr>
          <p:spPr>
            <a:xfrm>
              <a:off x="5798650" y="2791325"/>
              <a:ext cx="108050" cy="159800"/>
            </a:xfrm>
            <a:custGeom>
              <a:rect b="b" l="l" r="r" t="t"/>
              <a:pathLst>
                <a:path extrusionOk="0" h="6392" w="4322">
                  <a:moveTo>
                    <a:pt x="3689" y="1"/>
                  </a:moveTo>
                  <a:cubicBezTo>
                    <a:pt x="3491" y="1"/>
                    <a:pt x="3295" y="97"/>
                    <a:pt x="3179" y="281"/>
                  </a:cubicBezTo>
                  <a:cubicBezTo>
                    <a:pt x="2715" y="1003"/>
                    <a:pt x="2140" y="1647"/>
                    <a:pt x="1401" y="2068"/>
                  </a:cubicBezTo>
                  <a:lnTo>
                    <a:pt x="653" y="2507"/>
                  </a:lnTo>
                  <a:cubicBezTo>
                    <a:pt x="506" y="2590"/>
                    <a:pt x="341" y="2635"/>
                    <a:pt x="173" y="2635"/>
                  </a:cubicBezTo>
                  <a:cubicBezTo>
                    <a:pt x="116" y="2635"/>
                    <a:pt x="58" y="2629"/>
                    <a:pt x="0" y="2618"/>
                  </a:cubicBezTo>
                  <a:lnTo>
                    <a:pt x="0" y="5608"/>
                  </a:lnTo>
                  <a:lnTo>
                    <a:pt x="885" y="6124"/>
                  </a:lnTo>
                  <a:cubicBezTo>
                    <a:pt x="1154" y="6301"/>
                    <a:pt x="1466" y="6392"/>
                    <a:pt x="1778" y="6392"/>
                  </a:cubicBezTo>
                  <a:cubicBezTo>
                    <a:pt x="2055" y="6392"/>
                    <a:pt x="2331" y="6320"/>
                    <a:pt x="2578" y="6175"/>
                  </a:cubicBezTo>
                  <a:cubicBezTo>
                    <a:pt x="3652" y="5557"/>
                    <a:pt x="4322" y="4405"/>
                    <a:pt x="4322" y="3160"/>
                  </a:cubicBezTo>
                  <a:lnTo>
                    <a:pt x="4322" y="384"/>
                  </a:lnTo>
                  <a:lnTo>
                    <a:pt x="4116" y="178"/>
                  </a:lnTo>
                  <a:cubicBezTo>
                    <a:pt x="3996" y="58"/>
                    <a:pt x="3842" y="1"/>
                    <a:pt x="368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9"/>
            <p:cNvSpPr/>
            <p:nvPr/>
          </p:nvSpPr>
          <p:spPr>
            <a:xfrm>
              <a:off x="5773525" y="2897375"/>
              <a:ext cx="10975" cy="24925"/>
            </a:xfrm>
            <a:custGeom>
              <a:rect b="b" l="l" r="r" t="t"/>
              <a:pathLst>
                <a:path extrusionOk="0" h="997" w="439">
                  <a:moveTo>
                    <a:pt x="438" y="0"/>
                  </a:moveTo>
                  <a:lnTo>
                    <a:pt x="0" y="584"/>
                  </a:lnTo>
                  <a:cubicBezTo>
                    <a:pt x="138" y="739"/>
                    <a:pt x="284" y="876"/>
                    <a:pt x="438" y="997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9"/>
            <p:cNvSpPr/>
            <p:nvPr/>
          </p:nvSpPr>
          <p:spPr>
            <a:xfrm>
              <a:off x="5838600" y="2950425"/>
              <a:ext cx="20425" cy="22350"/>
            </a:xfrm>
            <a:custGeom>
              <a:rect b="b" l="l" r="r" t="t"/>
              <a:pathLst>
                <a:path extrusionOk="0" h="894" w="817">
                  <a:moveTo>
                    <a:pt x="482" y="0"/>
                  </a:moveTo>
                  <a:cubicBezTo>
                    <a:pt x="447" y="0"/>
                    <a:pt x="404" y="9"/>
                    <a:pt x="361" y="17"/>
                  </a:cubicBezTo>
                  <a:lnTo>
                    <a:pt x="0" y="748"/>
                  </a:lnTo>
                  <a:lnTo>
                    <a:pt x="172" y="894"/>
                  </a:lnTo>
                  <a:lnTo>
                    <a:pt x="628" y="627"/>
                  </a:lnTo>
                  <a:lnTo>
                    <a:pt x="817" y="249"/>
                  </a:lnTo>
                  <a:lnTo>
                    <a:pt x="482" y="0"/>
                  </a:lnTo>
                  <a:close/>
                </a:path>
              </a:pathLst>
            </a:custGeom>
            <a:solidFill>
              <a:srgbClr val="A8DB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9"/>
            <p:cNvSpPr/>
            <p:nvPr/>
          </p:nvSpPr>
          <p:spPr>
            <a:xfrm>
              <a:off x="5850625" y="2942250"/>
              <a:ext cx="17850" cy="18500"/>
            </a:xfrm>
            <a:custGeom>
              <a:rect b="b" l="l" r="r" t="t"/>
              <a:pathLst>
                <a:path extrusionOk="0" h="740" w="714">
                  <a:moveTo>
                    <a:pt x="714" y="1"/>
                  </a:moveTo>
                  <a:cubicBezTo>
                    <a:pt x="645" y="44"/>
                    <a:pt x="568" y="95"/>
                    <a:pt x="499" y="138"/>
                  </a:cubicBezTo>
                  <a:cubicBezTo>
                    <a:pt x="344" y="224"/>
                    <a:pt x="172" y="284"/>
                    <a:pt x="1" y="319"/>
                  </a:cubicBezTo>
                  <a:lnTo>
                    <a:pt x="568" y="739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rgbClr val="77BE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9"/>
            <p:cNvSpPr/>
            <p:nvPr/>
          </p:nvSpPr>
          <p:spPr>
            <a:xfrm>
              <a:off x="5773525" y="2935800"/>
              <a:ext cx="74325" cy="38275"/>
            </a:xfrm>
            <a:custGeom>
              <a:rect b="b" l="l" r="r" t="t"/>
              <a:pathLst>
                <a:path extrusionOk="0" h="1531" w="2973">
                  <a:moveTo>
                    <a:pt x="0" y="1"/>
                  </a:moveTo>
                  <a:lnTo>
                    <a:pt x="2500" y="1530"/>
                  </a:lnTo>
                  <a:lnTo>
                    <a:pt x="2973" y="602"/>
                  </a:lnTo>
                  <a:lnTo>
                    <a:pt x="2973" y="602"/>
                  </a:lnTo>
                  <a:cubicBezTo>
                    <a:pt x="2912" y="609"/>
                    <a:pt x="2851" y="613"/>
                    <a:pt x="2791" y="613"/>
                  </a:cubicBezTo>
                  <a:cubicBezTo>
                    <a:pt x="2552" y="613"/>
                    <a:pt x="2318" y="559"/>
                    <a:pt x="2105" y="456"/>
                  </a:cubicBezTo>
                  <a:cubicBezTo>
                    <a:pt x="1487" y="387"/>
                    <a:pt x="868" y="259"/>
                    <a:pt x="267" y="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7BE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9"/>
            <p:cNvSpPr/>
            <p:nvPr/>
          </p:nvSpPr>
          <p:spPr>
            <a:xfrm>
              <a:off x="5773300" y="2911975"/>
              <a:ext cx="52875" cy="35250"/>
            </a:xfrm>
            <a:custGeom>
              <a:rect b="b" l="l" r="r" t="t"/>
              <a:pathLst>
                <a:path extrusionOk="0" h="1410" w="2115">
                  <a:moveTo>
                    <a:pt x="1" y="0"/>
                  </a:moveTo>
                  <a:lnTo>
                    <a:pt x="1" y="954"/>
                  </a:lnTo>
                  <a:lnTo>
                    <a:pt x="276" y="1031"/>
                  </a:lnTo>
                  <a:cubicBezTo>
                    <a:pt x="877" y="1212"/>
                    <a:pt x="1487" y="1340"/>
                    <a:pt x="2114" y="1409"/>
                  </a:cubicBezTo>
                  <a:cubicBezTo>
                    <a:pt x="2037" y="1375"/>
                    <a:pt x="1968" y="1332"/>
                    <a:pt x="1899" y="1289"/>
                  </a:cubicBezTo>
                  <a:lnTo>
                    <a:pt x="860" y="696"/>
                  </a:lnTo>
                  <a:cubicBezTo>
                    <a:pt x="542" y="507"/>
                    <a:pt x="250" y="275"/>
                    <a:pt x="1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9"/>
            <p:cNvSpPr/>
            <p:nvPr/>
          </p:nvSpPr>
          <p:spPr>
            <a:xfrm>
              <a:off x="5834075" y="2857175"/>
              <a:ext cx="16150" cy="23175"/>
            </a:xfrm>
            <a:custGeom>
              <a:rect b="b" l="l" r="r" t="t"/>
              <a:pathLst>
                <a:path extrusionOk="0" h="927" w="646">
                  <a:moveTo>
                    <a:pt x="453" y="1"/>
                  </a:moveTo>
                  <a:cubicBezTo>
                    <a:pt x="415" y="1"/>
                    <a:pt x="373" y="12"/>
                    <a:pt x="327" y="36"/>
                  </a:cubicBezTo>
                  <a:cubicBezTo>
                    <a:pt x="130" y="182"/>
                    <a:pt x="10" y="405"/>
                    <a:pt x="1" y="646"/>
                  </a:cubicBezTo>
                  <a:cubicBezTo>
                    <a:pt x="1" y="823"/>
                    <a:pt x="81" y="926"/>
                    <a:pt x="195" y="926"/>
                  </a:cubicBezTo>
                  <a:cubicBezTo>
                    <a:pt x="235" y="926"/>
                    <a:pt x="280" y="913"/>
                    <a:pt x="327" y="886"/>
                  </a:cubicBezTo>
                  <a:cubicBezTo>
                    <a:pt x="525" y="749"/>
                    <a:pt x="645" y="526"/>
                    <a:pt x="645" y="276"/>
                  </a:cubicBezTo>
                  <a:cubicBezTo>
                    <a:pt x="645" y="102"/>
                    <a:pt x="568" y="1"/>
                    <a:pt x="45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9"/>
            <p:cNvSpPr/>
            <p:nvPr/>
          </p:nvSpPr>
          <p:spPr>
            <a:xfrm>
              <a:off x="5878975" y="2830025"/>
              <a:ext cx="16125" cy="23225"/>
            </a:xfrm>
            <a:custGeom>
              <a:rect b="b" l="l" r="r" t="t"/>
              <a:pathLst>
                <a:path extrusionOk="0" h="929" w="645">
                  <a:moveTo>
                    <a:pt x="448" y="1"/>
                  </a:moveTo>
                  <a:cubicBezTo>
                    <a:pt x="408" y="1"/>
                    <a:pt x="364" y="13"/>
                    <a:pt x="318" y="39"/>
                  </a:cubicBezTo>
                  <a:cubicBezTo>
                    <a:pt x="121" y="177"/>
                    <a:pt x="1" y="409"/>
                    <a:pt x="1" y="649"/>
                  </a:cubicBezTo>
                  <a:cubicBezTo>
                    <a:pt x="1" y="822"/>
                    <a:pt x="82" y="928"/>
                    <a:pt x="194" y="928"/>
                  </a:cubicBezTo>
                  <a:cubicBezTo>
                    <a:pt x="233" y="928"/>
                    <a:pt x="275" y="916"/>
                    <a:pt x="318" y="890"/>
                  </a:cubicBezTo>
                  <a:cubicBezTo>
                    <a:pt x="516" y="752"/>
                    <a:pt x="636" y="520"/>
                    <a:pt x="645" y="280"/>
                  </a:cubicBezTo>
                  <a:cubicBezTo>
                    <a:pt x="645" y="107"/>
                    <a:pt x="564" y="1"/>
                    <a:pt x="448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9"/>
            <p:cNvSpPr/>
            <p:nvPr/>
          </p:nvSpPr>
          <p:spPr>
            <a:xfrm>
              <a:off x="5835600" y="2870525"/>
              <a:ext cx="58225" cy="61675"/>
            </a:xfrm>
            <a:custGeom>
              <a:rect b="b" l="l" r="r" t="t"/>
              <a:pathLst>
                <a:path extrusionOk="0" h="2467" w="2329">
                  <a:moveTo>
                    <a:pt x="2328" y="0"/>
                  </a:moveTo>
                  <a:lnTo>
                    <a:pt x="0" y="1349"/>
                  </a:lnTo>
                  <a:lnTo>
                    <a:pt x="0" y="1641"/>
                  </a:lnTo>
                  <a:cubicBezTo>
                    <a:pt x="0" y="2123"/>
                    <a:pt x="395" y="2466"/>
                    <a:pt x="829" y="2466"/>
                  </a:cubicBezTo>
                  <a:cubicBezTo>
                    <a:pt x="968" y="2466"/>
                    <a:pt x="1111" y="2431"/>
                    <a:pt x="1246" y="2354"/>
                  </a:cubicBezTo>
                  <a:cubicBezTo>
                    <a:pt x="1916" y="1968"/>
                    <a:pt x="2328" y="1254"/>
                    <a:pt x="2328" y="481"/>
                  </a:cubicBezTo>
                  <a:lnTo>
                    <a:pt x="232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9"/>
            <p:cNvSpPr/>
            <p:nvPr/>
          </p:nvSpPr>
          <p:spPr>
            <a:xfrm>
              <a:off x="5717250" y="2744650"/>
              <a:ext cx="189250" cy="229425"/>
            </a:xfrm>
            <a:custGeom>
              <a:rect b="b" l="l" r="r" t="t"/>
              <a:pathLst>
                <a:path extrusionOk="0" h="9177" w="7570">
                  <a:moveTo>
                    <a:pt x="4701" y="1"/>
                  </a:moveTo>
                  <a:cubicBezTo>
                    <a:pt x="3462" y="1"/>
                    <a:pt x="2144" y="510"/>
                    <a:pt x="1392" y="1951"/>
                  </a:cubicBezTo>
                  <a:cubicBezTo>
                    <a:pt x="0" y="4648"/>
                    <a:pt x="2251" y="6693"/>
                    <a:pt x="2251" y="6693"/>
                  </a:cubicBezTo>
                  <a:lnTo>
                    <a:pt x="2689" y="6109"/>
                  </a:lnTo>
                  <a:lnTo>
                    <a:pt x="2612" y="6066"/>
                  </a:lnTo>
                  <a:cubicBezTo>
                    <a:pt x="2354" y="5920"/>
                    <a:pt x="2191" y="5645"/>
                    <a:pt x="2191" y="5353"/>
                  </a:cubicBezTo>
                  <a:cubicBezTo>
                    <a:pt x="2191" y="5156"/>
                    <a:pt x="2351" y="5019"/>
                    <a:pt x="2527" y="5019"/>
                  </a:cubicBezTo>
                  <a:cubicBezTo>
                    <a:pt x="2581" y="5019"/>
                    <a:pt x="2637" y="5032"/>
                    <a:pt x="2689" y="5061"/>
                  </a:cubicBezTo>
                  <a:lnTo>
                    <a:pt x="2689" y="9176"/>
                  </a:lnTo>
                  <a:cubicBezTo>
                    <a:pt x="3033" y="8979"/>
                    <a:pt x="3248" y="8609"/>
                    <a:pt x="3248" y="8214"/>
                  </a:cubicBezTo>
                  <a:lnTo>
                    <a:pt x="3248" y="4485"/>
                  </a:lnTo>
                  <a:cubicBezTo>
                    <a:pt x="3309" y="4497"/>
                    <a:pt x="3371" y="4503"/>
                    <a:pt x="3432" y="4503"/>
                  </a:cubicBezTo>
                  <a:cubicBezTo>
                    <a:pt x="3596" y="4503"/>
                    <a:pt x="3757" y="4461"/>
                    <a:pt x="3901" y="4374"/>
                  </a:cubicBezTo>
                  <a:lnTo>
                    <a:pt x="4657" y="3944"/>
                  </a:lnTo>
                  <a:cubicBezTo>
                    <a:pt x="5396" y="3514"/>
                    <a:pt x="5971" y="2870"/>
                    <a:pt x="6427" y="2148"/>
                  </a:cubicBezTo>
                  <a:cubicBezTo>
                    <a:pt x="6543" y="1964"/>
                    <a:pt x="6741" y="1868"/>
                    <a:pt x="6940" y="1868"/>
                  </a:cubicBezTo>
                  <a:cubicBezTo>
                    <a:pt x="7093" y="1868"/>
                    <a:pt x="7247" y="1925"/>
                    <a:pt x="7363" y="2045"/>
                  </a:cubicBezTo>
                  <a:lnTo>
                    <a:pt x="7569" y="2260"/>
                  </a:lnTo>
                  <a:cubicBezTo>
                    <a:pt x="7569" y="2251"/>
                    <a:pt x="7569" y="2243"/>
                    <a:pt x="7569" y="2234"/>
                  </a:cubicBezTo>
                  <a:cubicBezTo>
                    <a:pt x="7561" y="1289"/>
                    <a:pt x="6925" y="456"/>
                    <a:pt x="6014" y="190"/>
                  </a:cubicBezTo>
                  <a:cubicBezTo>
                    <a:pt x="5610" y="71"/>
                    <a:pt x="5161" y="1"/>
                    <a:pt x="4701" y="1"/>
                  </a:cubicBezTo>
                  <a:close/>
                </a:path>
              </a:pathLst>
            </a:custGeom>
            <a:solidFill>
              <a:srgbClr val="589E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7" name="Google Shape;1777;p29"/>
          <p:cNvSpPr txBox="1"/>
          <p:nvPr/>
        </p:nvSpPr>
        <p:spPr>
          <a:xfrm flipH="1">
            <a:off x="3600492" y="903675"/>
            <a:ext cx="18288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Kanit Medium"/>
                <a:ea typeface="Kanit Medium"/>
                <a:cs typeface="Kanit Medium"/>
                <a:sym typeface="Kanit Medium"/>
              </a:rPr>
              <a:t>users</a:t>
            </a:r>
            <a:endParaRPr sz="1300">
              <a:solidFill>
                <a:srgbClr val="FFFFFF"/>
              </a:solidFill>
              <a:latin typeface="Kanit Medium"/>
              <a:ea typeface="Kanit Medium"/>
              <a:cs typeface="Kanit Medium"/>
              <a:sym typeface="Kanit Medium"/>
            </a:endParaRPr>
          </a:p>
        </p:txBody>
      </p:sp>
      <p:pic>
        <p:nvPicPr>
          <p:cNvPr id="1778" name="Google Shape;17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5732" y="2091161"/>
            <a:ext cx="747461" cy="412163"/>
          </a:xfrm>
          <a:prstGeom prst="rect">
            <a:avLst/>
          </a:prstGeom>
          <a:noFill/>
          <a:ln>
            <a:noFill/>
          </a:ln>
        </p:spPr>
      </p:pic>
      <p:sp>
        <p:nvSpPr>
          <p:cNvPr id="1779" name="Google Shape;1779;p29"/>
          <p:cNvSpPr/>
          <p:nvPr/>
        </p:nvSpPr>
        <p:spPr>
          <a:xfrm>
            <a:off x="4498590" y="1473514"/>
            <a:ext cx="671865" cy="639304"/>
          </a:xfrm>
          <a:custGeom>
            <a:rect b="b" l="l" r="r" t="t"/>
            <a:pathLst>
              <a:path extrusionOk="0" h="34515" w="38066">
                <a:moveTo>
                  <a:pt x="38066" y="1"/>
                </a:moveTo>
                <a:lnTo>
                  <a:pt x="0" y="21946"/>
                </a:lnTo>
                <a:lnTo>
                  <a:pt x="0" y="34514"/>
                </a:lnTo>
                <a:lnTo>
                  <a:pt x="38066" y="12551"/>
                </a:lnTo>
                <a:lnTo>
                  <a:pt x="38066" y="1"/>
                </a:lnTo>
                <a:close/>
              </a:path>
            </a:pathLst>
          </a:custGeom>
          <a:solidFill>
            <a:srgbClr val="A3CE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0" name="Google Shape;1780;p29"/>
          <p:cNvSpPr/>
          <p:nvPr/>
        </p:nvSpPr>
        <p:spPr>
          <a:xfrm>
            <a:off x="3827989" y="1473514"/>
            <a:ext cx="670594" cy="639304"/>
          </a:xfrm>
          <a:custGeom>
            <a:rect b="b" l="l" r="r" t="t"/>
            <a:pathLst>
              <a:path extrusionOk="0" h="34515" w="37994">
                <a:moveTo>
                  <a:pt x="0" y="1"/>
                </a:moveTo>
                <a:lnTo>
                  <a:pt x="0" y="12551"/>
                </a:lnTo>
                <a:lnTo>
                  <a:pt x="37993" y="34514"/>
                </a:lnTo>
                <a:lnTo>
                  <a:pt x="37993" y="21946"/>
                </a:lnTo>
                <a:lnTo>
                  <a:pt x="0" y="1"/>
                </a:lnTo>
                <a:close/>
              </a:path>
            </a:pathLst>
          </a:custGeom>
          <a:solidFill>
            <a:srgbClr val="96BE9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1" name="Google Shape;17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707" y="2806346"/>
            <a:ext cx="747461" cy="412163"/>
          </a:xfrm>
          <a:prstGeom prst="rect">
            <a:avLst/>
          </a:prstGeom>
          <a:noFill/>
          <a:ln>
            <a:noFill/>
          </a:ln>
        </p:spPr>
      </p:pic>
      <p:sp>
        <p:nvSpPr>
          <p:cNvPr id="1782" name="Google Shape;1782;p29"/>
          <p:cNvSpPr/>
          <p:nvPr/>
        </p:nvSpPr>
        <p:spPr>
          <a:xfrm>
            <a:off x="4494214" y="2181241"/>
            <a:ext cx="671865" cy="638952"/>
          </a:xfrm>
          <a:custGeom>
            <a:rect b="b" l="l" r="r" t="t"/>
            <a:pathLst>
              <a:path extrusionOk="0" h="34496" w="38066">
                <a:moveTo>
                  <a:pt x="38066" y="1"/>
                </a:moveTo>
                <a:lnTo>
                  <a:pt x="0" y="21946"/>
                </a:lnTo>
                <a:lnTo>
                  <a:pt x="0" y="34496"/>
                </a:lnTo>
                <a:lnTo>
                  <a:pt x="38066" y="12551"/>
                </a:lnTo>
                <a:lnTo>
                  <a:pt x="38066" y="1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3" name="Google Shape;1783;p29"/>
          <p:cNvSpPr/>
          <p:nvPr/>
        </p:nvSpPr>
        <p:spPr>
          <a:xfrm>
            <a:off x="3827989" y="2181241"/>
            <a:ext cx="670594" cy="638952"/>
          </a:xfrm>
          <a:custGeom>
            <a:rect b="b" l="l" r="r" t="t"/>
            <a:pathLst>
              <a:path extrusionOk="0" h="34496" w="37994">
                <a:moveTo>
                  <a:pt x="0" y="1"/>
                </a:moveTo>
                <a:lnTo>
                  <a:pt x="0" y="12551"/>
                </a:lnTo>
                <a:lnTo>
                  <a:pt x="37993" y="34496"/>
                </a:lnTo>
                <a:lnTo>
                  <a:pt x="37993" y="21946"/>
                </a:lnTo>
                <a:lnTo>
                  <a:pt x="0" y="1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4" name="Google Shape;17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163" y="3520994"/>
            <a:ext cx="747461" cy="412163"/>
          </a:xfrm>
          <a:prstGeom prst="rect">
            <a:avLst/>
          </a:prstGeom>
          <a:noFill/>
          <a:ln>
            <a:noFill/>
          </a:ln>
        </p:spPr>
      </p:pic>
      <p:sp>
        <p:nvSpPr>
          <p:cNvPr id="1785" name="Google Shape;1785;p29"/>
          <p:cNvSpPr/>
          <p:nvPr/>
        </p:nvSpPr>
        <p:spPr>
          <a:xfrm>
            <a:off x="4498590" y="2888634"/>
            <a:ext cx="671865" cy="639286"/>
          </a:xfrm>
          <a:custGeom>
            <a:rect b="b" l="l" r="r" t="t"/>
            <a:pathLst>
              <a:path extrusionOk="0" h="34514" w="38066">
                <a:moveTo>
                  <a:pt x="38066" y="1"/>
                </a:moveTo>
                <a:lnTo>
                  <a:pt x="0" y="21964"/>
                </a:lnTo>
                <a:lnTo>
                  <a:pt x="0" y="34514"/>
                </a:lnTo>
                <a:lnTo>
                  <a:pt x="38066" y="12569"/>
                </a:lnTo>
                <a:lnTo>
                  <a:pt x="38066" y="1"/>
                </a:lnTo>
                <a:close/>
              </a:path>
            </a:pathLst>
          </a:custGeom>
          <a:solidFill>
            <a:srgbClr val="A3CEA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29"/>
          <p:cNvSpPr/>
          <p:nvPr/>
        </p:nvSpPr>
        <p:spPr>
          <a:xfrm>
            <a:off x="3827989" y="2888634"/>
            <a:ext cx="670594" cy="639286"/>
          </a:xfrm>
          <a:custGeom>
            <a:rect b="b" l="l" r="r" t="t"/>
            <a:pathLst>
              <a:path extrusionOk="0" h="34514" w="37994">
                <a:moveTo>
                  <a:pt x="0" y="1"/>
                </a:moveTo>
                <a:lnTo>
                  <a:pt x="0" y="12569"/>
                </a:lnTo>
                <a:lnTo>
                  <a:pt x="37993" y="34514"/>
                </a:lnTo>
                <a:lnTo>
                  <a:pt x="37993" y="21964"/>
                </a:lnTo>
                <a:lnTo>
                  <a:pt x="0" y="1"/>
                </a:lnTo>
                <a:close/>
              </a:path>
            </a:pathLst>
          </a:custGeom>
          <a:solidFill>
            <a:srgbClr val="96BE9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7" name="Google Shape;1787;p29"/>
          <p:cNvSpPr/>
          <p:nvPr/>
        </p:nvSpPr>
        <p:spPr>
          <a:xfrm>
            <a:off x="4494214" y="3596361"/>
            <a:ext cx="671865" cy="639286"/>
          </a:xfrm>
          <a:custGeom>
            <a:rect b="b" l="l" r="r" t="t"/>
            <a:pathLst>
              <a:path extrusionOk="0" h="34514" w="38066">
                <a:moveTo>
                  <a:pt x="38066" y="0"/>
                </a:moveTo>
                <a:lnTo>
                  <a:pt x="0" y="21945"/>
                </a:lnTo>
                <a:lnTo>
                  <a:pt x="0" y="34514"/>
                </a:lnTo>
                <a:lnTo>
                  <a:pt x="38066" y="12551"/>
                </a:lnTo>
                <a:lnTo>
                  <a:pt x="38066" y="0"/>
                </a:lnTo>
                <a:close/>
              </a:path>
            </a:pathLst>
          </a:cu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88" name="Google Shape;178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9048" y="4235650"/>
            <a:ext cx="551700" cy="55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9" name="Google Shape;178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11458" y="1191200"/>
            <a:ext cx="606884" cy="52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3" name="Shape 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" name="Google Shape;1794;p30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Use Case Diagram</a:t>
            </a:r>
            <a:endParaRPr sz="2800"/>
          </a:p>
        </p:txBody>
      </p:sp>
      <p:pic>
        <p:nvPicPr>
          <p:cNvPr id="1795" name="Google Shape;17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025" y="572700"/>
            <a:ext cx="5181952" cy="426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1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01" name="Google Shape;18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2700"/>
            <a:ext cx="8548700" cy="426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32"/>
          <p:cNvSpPr txBox="1"/>
          <p:nvPr>
            <p:ph type="title"/>
          </p:nvPr>
        </p:nvSpPr>
        <p:spPr>
          <a:xfrm>
            <a:off x="720000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Class Diagram</a:t>
            </a:r>
            <a:endParaRPr sz="2800"/>
          </a:p>
        </p:txBody>
      </p:sp>
      <p:pic>
        <p:nvPicPr>
          <p:cNvPr id="1807" name="Google Shape;180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713" y="572700"/>
            <a:ext cx="4674570" cy="426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vesting in the Stock Market Pitch Deck by Slidesgo">
  <a:themeElements>
    <a:clrScheme name="Simple Light">
      <a:dk1>
        <a:srgbClr val="7C4E1C"/>
      </a:dk1>
      <a:lt1>
        <a:srgbClr val="FFFCF7"/>
      </a:lt1>
      <a:dk2>
        <a:srgbClr val="FFD454"/>
      </a:dk2>
      <a:lt2>
        <a:srgbClr val="C5C586"/>
      </a:lt2>
      <a:accent1>
        <a:srgbClr val="C3B5A7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7C4E1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